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2"/>
  </p:notesMasterIdLst>
  <p:sldIdLst>
    <p:sldId id="256" r:id="rId5"/>
    <p:sldId id="263" r:id="rId6"/>
    <p:sldId id="264" r:id="rId7"/>
    <p:sldId id="262" r:id="rId8"/>
    <p:sldId id="271" r:id="rId9"/>
    <p:sldId id="278" r:id="rId10"/>
    <p:sldId id="280" r:id="rId11"/>
    <p:sldId id="259" r:id="rId12"/>
    <p:sldId id="274" r:id="rId13"/>
    <p:sldId id="282" r:id="rId14"/>
    <p:sldId id="283" r:id="rId15"/>
    <p:sldId id="284" r:id="rId16"/>
    <p:sldId id="270" r:id="rId17"/>
    <p:sldId id="267" r:id="rId18"/>
    <p:sldId id="276" r:id="rId19"/>
    <p:sldId id="277"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CD"/>
    <a:srgbClr val="FFEFE5"/>
    <a:srgbClr val="FFE3D1"/>
    <a:srgbClr val="FFC8B7"/>
    <a:srgbClr val="FCFE98"/>
    <a:srgbClr val="FAFE4C"/>
    <a:srgbClr val="F0FFC1"/>
    <a:srgbClr val="E6FA26"/>
    <a:srgbClr val="D5FF4F"/>
    <a:srgbClr val="FB9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A6FBB-4BF6-406F-B33B-BD8A6F63D572}" v="79" dt="2024-01-15T21:46:20.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02" y="8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inn Soong" userId="f4e5d670-4b9a-437a-94cc-b8b5821efb66" providerId="ADAL" clId="{A2DA6FBB-4BF6-406F-B33B-BD8A6F63D572}"/>
    <pc:docChg chg="undo custSel addSld delSld modSld sldOrd">
      <pc:chgData name="E-Sinn Soong" userId="f4e5d670-4b9a-437a-94cc-b8b5821efb66" providerId="ADAL" clId="{A2DA6FBB-4BF6-406F-B33B-BD8A6F63D572}" dt="2024-01-16T15:26:40.719" v="1436"/>
      <pc:docMkLst>
        <pc:docMk/>
      </pc:docMkLst>
      <pc:sldChg chg="modSp mod">
        <pc:chgData name="E-Sinn Soong" userId="f4e5d670-4b9a-437a-94cc-b8b5821efb66" providerId="ADAL" clId="{A2DA6FBB-4BF6-406F-B33B-BD8A6F63D572}" dt="2024-01-13T13:31:14.202" v="878" actId="692"/>
        <pc:sldMkLst>
          <pc:docMk/>
          <pc:sldMk cId="842825416" sldId="256"/>
        </pc:sldMkLst>
        <pc:spChg chg="mod">
          <ac:chgData name="E-Sinn Soong" userId="f4e5d670-4b9a-437a-94cc-b8b5821efb66" providerId="ADAL" clId="{A2DA6FBB-4BF6-406F-B33B-BD8A6F63D572}" dt="2024-01-13T13:31:06.424" v="877" actId="207"/>
          <ac:spMkLst>
            <pc:docMk/>
            <pc:sldMk cId="842825416" sldId="256"/>
            <ac:spMk id="2" creationId="{00000000-0000-0000-0000-000000000000}"/>
          </ac:spMkLst>
        </pc:spChg>
        <pc:spChg chg="mod">
          <ac:chgData name="E-Sinn Soong" userId="f4e5d670-4b9a-437a-94cc-b8b5821efb66" providerId="ADAL" clId="{A2DA6FBB-4BF6-406F-B33B-BD8A6F63D572}" dt="2024-01-13T13:31:00.918" v="876" actId="207"/>
          <ac:spMkLst>
            <pc:docMk/>
            <pc:sldMk cId="842825416" sldId="256"/>
            <ac:spMk id="3" creationId="{00000000-0000-0000-0000-000000000000}"/>
          </ac:spMkLst>
        </pc:spChg>
        <pc:picChg chg="mod">
          <ac:chgData name="E-Sinn Soong" userId="f4e5d670-4b9a-437a-94cc-b8b5821efb66" providerId="ADAL" clId="{A2DA6FBB-4BF6-406F-B33B-BD8A6F63D572}" dt="2024-01-10T23:45:18.151" v="669" actId="1076"/>
          <ac:picMkLst>
            <pc:docMk/>
            <pc:sldMk cId="842825416" sldId="256"/>
            <ac:picMk id="6" creationId="{BC17C5C7-DBD0-22E7-652B-B4CE4BB90F3B}"/>
          </ac:picMkLst>
        </pc:picChg>
        <pc:cxnChg chg="mod">
          <ac:chgData name="E-Sinn Soong" userId="f4e5d670-4b9a-437a-94cc-b8b5821efb66" providerId="ADAL" clId="{A2DA6FBB-4BF6-406F-B33B-BD8A6F63D572}" dt="2024-01-13T13:31:14.202" v="878" actId="692"/>
          <ac:cxnSpMkLst>
            <pc:docMk/>
            <pc:sldMk cId="842825416" sldId="256"/>
            <ac:cxnSpMk id="8" creationId="{00000000-0000-0000-0000-000000000000}"/>
          </ac:cxnSpMkLst>
        </pc:cxnChg>
      </pc:sldChg>
      <pc:sldChg chg="addSp delSp modSp mod ord setBg">
        <pc:chgData name="E-Sinn Soong" userId="f4e5d670-4b9a-437a-94cc-b8b5821efb66" providerId="ADAL" clId="{A2DA6FBB-4BF6-406F-B33B-BD8A6F63D572}" dt="2024-01-15T22:03:47.245" v="1385" actId="20577"/>
        <pc:sldMkLst>
          <pc:docMk/>
          <pc:sldMk cId="1046133969" sldId="259"/>
        </pc:sldMkLst>
        <pc:spChg chg="mod">
          <ac:chgData name="E-Sinn Soong" userId="f4e5d670-4b9a-437a-94cc-b8b5821efb66" providerId="ADAL" clId="{A2DA6FBB-4BF6-406F-B33B-BD8A6F63D572}" dt="2024-01-15T00:39:24.400" v="1177" actId="1076"/>
          <ac:spMkLst>
            <pc:docMk/>
            <pc:sldMk cId="1046133969" sldId="259"/>
            <ac:spMk id="2" creationId="{00000000-0000-0000-0000-000000000000}"/>
          </ac:spMkLst>
        </pc:spChg>
        <pc:spChg chg="del">
          <ac:chgData name="E-Sinn Soong" userId="f4e5d670-4b9a-437a-94cc-b8b5821efb66" providerId="ADAL" clId="{A2DA6FBB-4BF6-406F-B33B-BD8A6F63D572}" dt="2024-01-10T23:01:47.478" v="480" actId="478"/>
          <ac:spMkLst>
            <pc:docMk/>
            <pc:sldMk cId="1046133969" sldId="259"/>
            <ac:spMk id="4" creationId="{240F2663-967C-7F39-FCB9-B5DB3F2AB79B}"/>
          </ac:spMkLst>
        </pc:spChg>
        <pc:spChg chg="add mod">
          <ac:chgData name="E-Sinn Soong" userId="f4e5d670-4b9a-437a-94cc-b8b5821efb66" providerId="ADAL" clId="{A2DA6FBB-4BF6-406F-B33B-BD8A6F63D572}" dt="2024-01-15T22:03:47.245" v="1385" actId="20577"/>
          <ac:spMkLst>
            <pc:docMk/>
            <pc:sldMk cId="1046133969" sldId="259"/>
            <ac:spMk id="7" creationId="{EFE82E5B-1F2C-FEED-0ED2-8C00BA991732}"/>
          </ac:spMkLst>
        </pc:spChg>
        <pc:cxnChg chg="add mod">
          <ac:chgData name="E-Sinn Soong" userId="f4e5d670-4b9a-437a-94cc-b8b5821efb66" providerId="ADAL" clId="{A2DA6FBB-4BF6-406F-B33B-BD8A6F63D572}" dt="2024-01-13T13:36:24.732" v="893" actId="692"/>
          <ac:cxnSpMkLst>
            <pc:docMk/>
            <pc:sldMk cId="1046133969" sldId="259"/>
            <ac:cxnSpMk id="5" creationId="{C7C0451A-D64A-A1C2-5074-DFE617EDACC4}"/>
          </ac:cxnSpMkLst>
        </pc:cxnChg>
      </pc:sldChg>
      <pc:sldChg chg="del ord">
        <pc:chgData name="E-Sinn Soong" userId="f4e5d670-4b9a-437a-94cc-b8b5821efb66" providerId="ADAL" clId="{A2DA6FBB-4BF6-406F-B33B-BD8A6F63D572}" dt="2024-01-10T16:38:24.215" v="9" actId="47"/>
        <pc:sldMkLst>
          <pc:docMk/>
          <pc:sldMk cId="797950" sldId="260"/>
        </pc:sldMkLst>
      </pc:sldChg>
      <pc:sldChg chg="addSp delSp modSp del mod ord setBg">
        <pc:chgData name="E-Sinn Soong" userId="f4e5d670-4b9a-437a-94cc-b8b5821efb66" providerId="ADAL" clId="{A2DA6FBB-4BF6-406F-B33B-BD8A6F63D572}" dt="2024-01-14T23:50:22.495" v="1168" actId="2696"/>
        <pc:sldMkLst>
          <pc:docMk/>
          <pc:sldMk cId="1686542559" sldId="261"/>
        </pc:sldMkLst>
        <pc:spChg chg="add del mod">
          <ac:chgData name="E-Sinn Soong" userId="f4e5d670-4b9a-437a-94cc-b8b5821efb66" providerId="ADAL" clId="{A2DA6FBB-4BF6-406F-B33B-BD8A6F63D572}" dt="2024-01-10T23:43:08.973" v="657" actId="207"/>
          <ac:spMkLst>
            <pc:docMk/>
            <pc:sldMk cId="1686542559" sldId="261"/>
            <ac:spMk id="2" creationId="{00000000-0000-0000-0000-000000000000}"/>
          </ac:spMkLst>
        </pc:spChg>
      </pc:sldChg>
      <pc:sldChg chg="modSp mod ord setBg">
        <pc:chgData name="E-Sinn Soong" userId="f4e5d670-4b9a-437a-94cc-b8b5821efb66" providerId="ADAL" clId="{A2DA6FBB-4BF6-406F-B33B-BD8A6F63D572}" dt="2024-01-13T13:32:34.712" v="882" actId="207"/>
        <pc:sldMkLst>
          <pc:docMk/>
          <pc:sldMk cId="3168095062" sldId="262"/>
        </pc:sldMkLst>
        <pc:spChg chg="mod">
          <ac:chgData name="E-Sinn Soong" userId="f4e5d670-4b9a-437a-94cc-b8b5821efb66" providerId="ADAL" clId="{A2DA6FBB-4BF6-406F-B33B-BD8A6F63D572}" dt="2024-01-13T13:32:34.712" v="882" actId="207"/>
          <ac:spMkLst>
            <pc:docMk/>
            <pc:sldMk cId="3168095062" sldId="262"/>
            <ac:spMk id="5" creationId="{4DEC02AB-1846-B98A-015F-BB7AF28E4E2F}"/>
          </ac:spMkLst>
        </pc:spChg>
        <pc:picChg chg="mod modCrop">
          <ac:chgData name="E-Sinn Soong" userId="f4e5d670-4b9a-437a-94cc-b8b5821efb66" providerId="ADAL" clId="{A2DA6FBB-4BF6-406F-B33B-BD8A6F63D572}" dt="2024-01-10T19:32:18.144" v="261" actId="1035"/>
          <ac:picMkLst>
            <pc:docMk/>
            <pc:sldMk cId="3168095062" sldId="262"/>
            <ac:picMk id="6" creationId="{68C20F00-B7AE-FD2B-A7D6-B840ACDBFE00}"/>
          </ac:picMkLst>
        </pc:picChg>
      </pc:sldChg>
      <pc:sldChg chg="delSp modSp mod setBg">
        <pc:chgData name="E-Sinn Soong" userId="f4e5d670-4b9a-437a-94cc-b8b5821efb66" providerId="ADAL" clId="{A2DA6FBB-4BF6-406F-B33B-BD8A6F63D572}" dt="2024-01-13T13:31:30.717" v="879" actId="207"/>
        <pc:sldMkLst>
          <pc:docMk/>
          <pc:sldMk cId="327092958" sldId="263"/>
        </pc:sldMkLst>
        <pc:spChg chg="del mod">
          <ac:chgData name="E-Sinn Soong" userId="f4e5d670-4b9a-437a-94cc-b8b5821efb66" providerId="ADAL" clId="{A2DA6FBB-4BF6-406F-B33B-BD8A6F63D572}" dt="2024-01-10T17:00:45.067" v="71"/>
          <ac:spMkLst>
            <pc:docMk/>
            <pc:sldMk cId="327092958" sldId="263"/>
            <ac:spMk id="2" creationId="{00000000-0000-0000-0000-000000000000}"/>
          </ac:spMkLst>
        </pc:spChg>
        <pc:spChg chg="mod">
          <ac:chgData name="E-Sinn Soong" userId="f4e5d670-4b9a-437a-94cc-b8b5821efb66" providerId="ADAL" clId="{A2DA6FBB-4BF6-406F-B33B-BD8A6F63D572}" dt="2024-01-13T13:31:30.717" v="879" actId="207"/>
          <ac:spMkLst>
            <pc:docMk/>
            <pc:sldMk cId="327092958" sldId="263"/>
            <ac:spMk id="5" creationId="{7A7B3944-D7CE-F7C0-6A48-AF7BB7AFA178}"/>
          </ac:spMkLst>
        </pc:spChg>
      </pc:sldChg>
      <pc:sldChg chg="delSp modSp mod setBg">
        <pc:chgData name="E-Sinn Soong" userId="f4e5d670-4b9a-437a-94cc-b8b5821efb66" providerId="ADAL" clId="{A2DA6FBB-4BF6-406F-B33B-BD8A6F63D572}" dt="2024-01-13T16:02:58.181" v="948"/>
        <pc:sldMkLst>
          <pc:docMk/>
          <pc:sldMk cId="1200367212" sldId="264"/>
        </pc:sldMkLst>
        <pc:spChg chg="mod">
          <ac:chgData name="E-Sinn Soong" userId="f4e5d670-4b9a-437a-94cc-b8b5821efb66" providerId="ADAL" clId="{A2DA6FBB-4BF6-406F-B33B-BD8A6F63D572}" dt="2024-01-10T22:35:35.327" v="450" actId="1076"/>
          <ac:spMkLst>
            <pc:docMk/>
            <pc:sldMk cId="1200367212" sldId="264"/>
            <ac:spMk id="3" creationId="{DE6220BE-D157-C213-42FA-6119EC189154}"/>
          </ac:spMkLst>
        </pc:spChg>
        <pc:spChg chg="del mod">
          <ac:chgData name="E-Sinn Soong" userId="f4e5d670-4b9a-437a-94cc-b8b5821efb66" providerId="ADAL" clId="{A2DA6FBB-4BF6-406F-B33B-BD8A6F63D572}" dt="2024-01-10T19:27:10.402" v="210" actId="478"/>
          <ac:spMkLst>
            <pc:docMk/>
            <pc:sldMk cId="1200367212" sldId="264"/>
            <ac:spMk id="4" creationId="{00000000-0000-0000-0000-000000000000}"/>
          </ac:spMkLst>
        </pc:spChg>
        <pc:picChg chg="mod">
          <ac:chgData name="E-Sinn Soong" userId="f4e5d670-4b9a-437a-94cc-b8b5821efb66" providerId="ADAL" clId="{A2DA6FBB-4BF6-406F-B33B-BD8A6F63D572}" dt="2024-01-10T17:27:45.539" v="101" actId="1076"/>
          <ac:picMkLst>
            <pc:docMk/>
            <pc:sldMk cId="1200367212" sldId="264"/>
            <ac:picMk id="2" creationId="{EE1AD3FC-5EC3-3E85-F842-DD2F4C0B7C80}"/>
          </ac:picMkLst>
        </pc:picChg>
      </pc:sldChg>
      <pc:sldChg chg="del ord">
        <pc:chgData name="E-Sinn Soong" userId="f4e5d670-4b9a-437a-94cc-b8b5821efb66" providerId="ADAL" clId="{A2DA6FBB-4BF6-406F-B33B-BD8A6F63D572}" dt="2024-01-10T16:38:19.777" v="8" actId="47"/>
        <pc:sldMkLst>
          <pc:docMk/>
          <pc:sldMk cId="3630087334" sldId="265"/>
        </pc:sldMkLst>
      </pc:sldChg>
      <pc:sldChg chg="del">
        <pc:chgData name="E-Sinn Soong" userId="f4e5d670-4b9a-437a-94cc-b8b5821efb66" providerId="ADAL" clId="{A2DA6FBB-4BF6-406F-B33B-BD8A6F63D572}" dt="2024-01-14T23:48:34.252" v="1165" actId="47"/>
        <pc:sldMkLst>
          <pc:docMk/>
          <pc:sldMk cId="3562486548" sldId="266"/>
        </pc:sldMkLst>
      </pc:sldChg>
      <pc:sldChg chg="addSp delSp modSp mod ord setBg">
        <pc:chgData name="E-Sinn Soong" userId="f4e5d670-4b9a-437a-94cc-b8b5821efb66" providerId="ADAL" clId="{A2DA6FBB-4BF6-406F-B33B-BD8A6F63D572}" dt="2024-01-16T15:26:40.719" v="1436"/>
        <pc:sldMkLst>
          <pc:docMk/>
          <pc:sldMk cId="652126601" sldId="267"/>
        </pc:sldMkLst>
        <pc:spChg chg="del mod">
          <ac:chgData name="E-Sinn Soong" userId="f4e5d670-4b9a-437a-94cc-b8b5821efb66" providerId="ADAL" clId="{A2DA6FBB-4BF6-406F-B33B-BD8A6F63D572}" dt="2024-01-10T16:42:20.362" v="17" actId="478"/>
          <ac:spMkLst>
            <pc:docMk/>
            <pc:sldMk cId="652126601" sldId="267"/>
            <ac:spMk id="4" creationId="{5F3D53C6-77FD-99A3-5893-DFE640F4ADCB}"/>
          </ac:spMkLst>
        </pc:spChg>
        <pc:spChg chg="add mod">
          <ac:chgData name="E-Sinn Soong" userId="f4e5d670-4b9a-437a-94cc-b8b5821efb66" providerId="ADAL" clId="{A2DA6FBB-4BF6-406F-B33B-BD8A6F63D572}" dt="2024-01-15T22:07:08.586" v="1426" actId="1076"/>
          <ac:spMkLst>
            <pc:docMk/>
            <pc:sldMk cId="652126601" sldId="267"/>
            <ac:spMk id="4" creationId="{7B347543-596D-3CF6-4AD2-80A8F638FBF7}"/>
          </ac:spMkLst>
        </pc:spChg>
        <pc:spChg chg="mod">
          <ac:chgData name="E-Sinn Soong" userId="f4e5d670-4b9a-437a-94cc-b8b5821efb66" providerId="ADAL" clId="{A2DA6FBB-4BF6-406F-B33B-BD8A6F63D572}" dt="2024-01-15T22:04:41.492" v="1409" actId="14100"/>
          <ac:spMkLst>
            <pc:docMk/>
            <pc:sldMk cId="652126601" sldId="267"/>
            <ac:spMk id="5" creationId="{747CD31A-90E6-65D5-560D-E75014810A43}"/>
          </ac:spMkLst>
        </pc:spChg>
        <pc:spChg chg="del">
          <ac:chgData name="E-Sinn Soong" userId="f4e5d670-4b9a-437a-94cc-b8b5821efb66" providerId="ADAL" clId="{A2DA6FBB-4BF6-406F-B33B-BD8A6F63D572}" dt="2024-01-10T16:42:12.222" v="15" actId="478"/>
          <ac:spMkLst>
            <pc:docMk/>
            <pc:sldMk cId="652126601" sldId="267"/>
            <ac:spMk id="6" creationId="{EE1103EB-3A1D-3B54-ED0F-BB32570FCAD2}"/>
          </ac:spMkLst>
        </pc:spChg>
        <pc:cxnChg chg="add mod">
          <ac:chgData name="E-Sinn Soong" userId="f4e5d670-4b9a-437a-94cc-b8b5821efb66" providerId="ADAL" clId="{A2DA6FBB-4BF6-406F-B33B-BD8A6F63D572}" dt="2024-01-15T22:04:19.653" v="1387" actId="1076"/>
          <ac:cxnSpMkLst>
            <pc:docMk/>
            <pc:sldMk cId="652126601" sldId="267"/>
            <ac:cxnSpMk id="2" creationId="{D025F552-35FD-7981-8086-9C43F726B31F}"/>
          </ac:cxnSpMkLst>
        </pc:cxnChg>
      </pc:sldChg>
      <pc:sldChg chg="addSp delSp modSp del mod ord setBg">
        <pc:chgData name="E-Sinn Soong" userId="f4e5d670-4b9a-437a-94cc-b8b5821efb66" providerId="ADAL" clId="{A2DA6FBB-4BF6-406F-B33B-BD8A6F63D572}" dt="2024-01-13T17:11:47.413" v="958" actId="47"/>
        <pc:sldMkLst>
          <pc:docMk/>
          <pc:sldMk cId="3369880350" sldId="268"/>
        </pc:sldMkLst>
        <pc:spChg chg="del mod">
          <ac:chgData name="E-Sinn Soong" userId="f4e5d670-4b9a-437a-94cc-b8b5821efb66" providerId="ADAL" clId="{A2DA6FBB-4BF6-406F-B33B-BD8A6F63D572}" dt="2024-01-10T21:54:23.272" v="321" actId="478"/>
          <ac:spMkLst>
            <pc:docMk/>
            <pc:sldMk cId="3369880350" sldId="268"/>
            <ac:spMk id="3" creationId="{7D81289B-55B5-AE44-F47F-5C7A7E4806A6}"/>
          </ac:spMkLst>
        </pc:spChg>
        <pc:spChg chg="del">
          <ac:chgData name="E-Sinn Soong" userId="f4e5d670-4b9a-437a-94cc-b8b5821efb66" providerId="ADAL" clId="{A2DA6FBB-4BF6-406F-B33B-BD8A6F63D572}" dt="2024-01-10T21:54:18.315" v="319" actId="478"/>
          <ac:spMkLst>
            <pc:docMk/>
            <pc:sldMk cId="3369880350" sldId="268"/>
            <ac:spMk id="4" creationId="{4DF3E471-4ADB-292B-6AE5-F99BEA08F5AF}"/>
          </ac:spMkLst>
        </pc:spChg>
        <pc:spChg chg="del mod">
          <ac:chgData name="E-Sinn Soong" userId="f4e5d670-4b9a-437a-94cc-b8b5821efb66" providerId="ADAL" clId="{A2DA6FBB-4BF6-406F-B33B-BD8A6F63D572}" dt="2024-01-10T21:54:15.357" v="318" actId="478"/>
          <ac:spMkLst>
            <pc:docMk/>
            <pc:sldMk cId="3369880350" sldId="268"/>
            <ac:spMk id="6" creationId="{2DD9590E-B4F2-6532-5DD0-82D2CC27DCA6}"/>
          </ac:spMkLst>
        </pc:spChg>
        <pc:spChg chg="add del">
          <ac:chgData name="E-Sinn Soong" userId="f4e5d670-4b9a-437a-94cc-b8b5821efb66" providerId="ADAL" clId="{A2DA6FBB-4BF6-406F-B33B-BD8A6F63D572}" dt="2024-01-10T21:55:07.642" v="324" actId="26606"/>
          <ac:spMkLst>
            <pc:docMk/>
            <pc:sldMk cId="3369880350" sldId="268"/>
            <ac:spMk id="7" creationId="{86FF76B9-219D-4469-AF87-0236D29032F1}"/>
          </ac:spMkLst>
        </pc:spChg>
        <pc:spChg chg="add del">
          <ac:chgData name="E-Sinn Soong" userId="f4e5d670-4b9a-437a-94cc-b8b5821efb66" providerId="ADAL" clId="{A2DA6FBB-4BF6-406F-B33B-BD8A6F63D572}" dt="2024-01-10T21:55:07.642" v="324" actId="26606"/>
          <ac:spMkLst>
            <pc:docMk/>
            <pc:sldMk cId="3369880350" sldId="268"/>
            <ac:spMk id="13" creationId="{2E80C965-DB6D-4F81-9E9E-B027384D0BD6}"/>
          </ac:spMkLst>
        </pc:spChg>
        <pc:spChg chg="add del">
          <ac:chgData name="E-Sinn Soong" userId="f4e5d670-4b9a-437a-94cc-b8b5821efb66" providerId="ADAL" clId="{A2DA6FBB-4BF6-406F-B33B-BD8A6F63D572}" dt="2024-01-10T21:55:07.642" v="324" actId="26606"/>
          <ac:spMkLst>
            <pc:docMk/>
            <pc:sldMk cId="3369880350" sldId="268"/>
            <ac:spMk id="15" creationId="{633C5E46-DAC5-4661-9C87-22B08E2A512F}"/>
          </ac:spMkLst>
        </pc:spChg>
        <pc:spChg chg="add del">
          <ac:chgData name="E-Sinn Soong" userId="f4e5d670-4b9a-437a-94cc-b8b5821efb66" providerId="ADAL" clId="{A2DA6FBB-4BF6-406F-B33B-BD8A6F63D572}" dt="2024-01-10T21:55:13.262" v="326" actId="26606"/>
          <ac:spMkLst>
            <pc:docMk/>
            <pc:sldMk cId="3369880350" sldId="268"/>
            <ac:spMk id="17" creationId="{B9FF99BD-075F-4761-A995-6FC574BD25EA}"/>
          </ac:spMkLst>
        </pc:spChg>
        <pc:spChg chg="add del">
          <ac:chgData name="E-Sinn Soong" userId="f4e5d670-4b9a-437a-94cc-b8b5821efb66" providerId="ADAL" clId="{A2DA6FBB-4BF6-406F-B33B-BD8A6F63D572}" dt="2024-01-10T21:55:13.262" v="326" actId="26606"/>
          <ac:spMkLst>
            <pc:docMk/>
            <pc:sldMk cId="3369880350" sldId="268"/>
            <ac:spMk id="18" creationId="{A7B21A54-9BA3-4EA9-B460-5A829ADD9051}"/>
          </ac:spMkLst>
        </pc:spChg>
        <pc:spChg chg="add del">
          <ac:chgData name="E-Sinn Soong" userId="f4e5d670-4b9a-437a-94cc-b8b5821efb66" providerId="ADAL" clId="{A2DA6FBB-4BF6-406F-B33B-BD8A6F63D572}" dt="2024-01-10T21:55:13.262" v="326" actId="26606"/>
          <ac:spMkLst>
            <pc:docMk/>
            <pc:sldMk cId="3369880350" sldId="268"/>
            <ac:spMk id="19" creationId="{6FA8F714-B9D8-488A-8CCA-E9948FF913A9}"/>
          </ac:spMkLst>
        </pc:spChg>
        <pc:grpChg chg="add del">
          <ac:chgData name="E-Sinn Soong" userId="f4e5d670-4b9a-437a-94cc-b8b5821efb66" providerId="ADAL" clId="{A2DA6FBB-4BF6-406F-B33B-BD8A6F63D572}" dt="2024-01-10T21:55:07.642" v="324" actId="26606"/>
          <ac:grpSpMkLst>
            <pc:docMk/>
            <pc:sldMk cId="3369880350" sldId="268"/>
            <ac:grpSpMk id="9" creationId="{DB88BD78-87E1-424D-B479-C37D8E41B12E}"/>
          </ac:grpSpMkLst>
        </pc:grpChg>
        <pc:graphicFrameChg chg="add mod modGraphic">
          <ac:chgData name="E-Sinn Soong" userId="f4e5d670-4b9a-437a-94cc-b8b5821efb66" providerId="ADAL" clId="{A2DA6FBB-4BF6-406F-B33B-BD8A6F63D572}" dt="2024-01-12T17:55:24.935" v="805"/>
          <ac:graphicFrameMkLst>
            <pc:docMk/>
            <pc:sldMk cId="3369880350" sldId="268"/>
            <ac:graphicFrameMk id="2" creationId="{0D0F07E2-755E-2AD0-C0A5-F4B7238535DC}"/>
          </ac:graphicFrameMkLst>
        </pc:graphicFrameChg>
        <pc:cxnChg chg="add del">
          <ac:chgData name="E-Sinn Soong" userId="f4e5d670-4b9a-437a-94cc-b8b5821efb66" providerId="ADAL" clId="{A2DA6FBB-4BF6-406F-B33B-BD8A6F63D572}" dt="2024-01-10T21:56:31.717" v="332" actId="26606"/>
          <ac:cxnSpMkLst>
            <pc:docMk/>
            <pc:sldMk cId="3369880350" sldId="268"/>
            <ac:cxnSpMk id="5" creationId="{22F6364A-B358-4BEE-B158-0734D2C938D4}"/>
          </ac:cxnSpMkLst>
        </pc:cxnChg>
        <pc:cxnChg chg="add del">
          <ac:chgData name="E-Sinn Soong" userId="f4e5d670-4b9a-437a-94cc-b8b5821efb66" providerId="ADAL" clId="{A2DA6FBB-4BF6-406F-B33B-BD8A6F63D572}" dt="2024-01-10T22:25:08.773" v="421" actId="26606"/>
          <ac:cxnSpMkLst>
            <pc:docMk/>
            <pc:sldMk cId="3369880350" sldId="268"/>
            <ac:cxnSpMk id="8" creationId="{22F6364A-B358-4BEE-B158-0734D2C938D4}"/>
          </ac:cxnSpMkLst>
        </pc:cxnChg>
      </pc:sldChg>
      <pc:sldChg chg="del">
        <pc:chgData name="E-Sinn Soong" userId="f4e5d670-4b9a-437a-94cc-b8b5821efb66" providerId="ADAL" clId="{A2DA6FBB-4BF6-406F-B33B-BD8A6F63D572}" dt="2024-01-14T23:48:37.697" v="1166" actId="47"/>
        <pc:sldMkLst>
          <pc:docMk/>
          <pc:sldMk cId="2568487737" sldId="269"/>
        </pc:sldMkLst>
      </pc:sldChg>
      <pc:sldChg chg="addSp modSp mod ord setBg">
        <pc:chgData name="E-Sinn Soong" userId="f4e5d670-4b9a-437a-94cc-b8b5821efb66" providerId="ADAL" clId="{A2DA6FBB-4BF6-406F-B33B-BD8A6F63D572}" dt="2024-01-16T15:26:13.156" v="1432"/>
        <pc:sldMkLst>
          <pc:docMk/>
          <pc:sldMk cId="1011318826" sldId="270"/>
        </pc:sldMkLst>
        <pc:spChg chg="mod">
          <ac:chgData name="E-Sinn Soong" userId="f4e5d670-4b9a-437a-94cc-b8b5821efb66" providerId="ADAL" clId="{A2DA6FBB-4BF6-406F-B33B-BD8A6F63D572}" dt="2024-01-13T13:35:37.765" v="891" actId="207"/>
          <ac:spMkLst>
            <pc:docMk/>
            <pc:sldMk cId="1011318826" sldId="270"/>
            <ac:spMk id="3" creationId="{0274B9A4-F0C4-841E-BC1E-D602FC047590}"/>
          </ac:spMkLst>
        </pc:spChg>
        <pc:spChg chg="add mod">
          <ac:chgData name="E-Sinn Soong" userId="f4e5d670-4b9a-437a-94cc-b8b5821efb66" providerId="ADAL" clId="{A2DA6FBB-4BF6-406F-B33B-BD8A6F63D572}" dt="2024-01-13T13:30:47.075" v="875" actId="207"/>
          <ac:spMkLst>
            <pc:docMk/>
            <pc:sldMk cId="1011318826" sldId="270"/>
            <ac:spMk id="4" creationId="{6E20A48D-E4C7-2803-4D43-4911EDFD1067}"/>
          </ac:spMkLst>
        </pc:spChg>
        <pc:cxnChg chg="add mod">
          <ac:chgData name="E-Sinn Soong" userId="f4e5d670-4b9a-437a-94cc-b8b5821efb66" providerId="ADAL" clId="{A2DA6FBB-4BF6-406F-B33B-BD8A6F63D572}" dt="2024-01-13T13:30:40.809" v="874" actId="692"/>
          <ac:cxnSpMkLst>
            <pc:docMk/>
            <pc:sldMk cId="1011318826" sldId="270"/>
            <ac:cxnSpMk id="6" creationId="{EB7226E6-26FA-D317-F45B-5EF4F255360C}"/>
          </ac:cxnSpMkLst>
        </pc:cxnChg>
      </pc:sldChg>
      <pc:sldChg chg="addSp delSp modSp new mod setBg">
        <pc:chgData name="E-Sinn Soong" userId="f4e5d670-4b9a-437a-94cc-b8b5821efb66" providerId="ADAL" clId="{A2DA6FBB-4BF6-406F-B33B-BD8A6F63D572}" dt="2024-01-13T13:32:42.388" v="883" actId="207"/>
        <pc:sldMkLst>
          <pc:docMk/>
          <pc:sldMk cId="4192837425" sldId="271"/>
        </pc:sldMkLst>
        <pc:spChg chg="del">
          <ac:chgData name="E-Sinn Soong" userId="f4e5d670-4b9a-437a-94cc-b8b5821efb66" providerId="ADAL" clId="{A2DA6FBB-4BF6-406F-B33B-BD8A6F63D572}" dt="2024-01-10T19:16:17.303" v="108" actId="478"/>
          <ac:spMkLst>
            <pc:docMk/>
            <pc:sldMk cId="4192837425" sldId="271"/>
            <ac:spMk id="2" creationId="{46D6AE99-FA61-EECC-A840-310E9A933B71}"/>
          </ac:spMkLst>
        </pc:spChg>
        <pc:spChg chg="del">
          <ac:chgData name="E-Sinn Soong" userId="f4e5d670-4b9a-437a-94cc-b8b5821efb66" providerId="ADAL" clId="{A2DA6FBB-4BF6-406F-B33B-BD8A6F63D572}" dt="2024-01-10T19:16:20.088" v="109" actId="478"/>
          <ac:spMkLst>
            <pc:docMk/>
            <pc:sldMk cId="4192837425" sldId="271"/>
            <ac:spMk id="3" creationId="{115F9193-0DF9-0205-AFDC-BFCD6AC4A910}"/>
          </ac:spMkLst>
        </pc:spChg>
        <pc:spChg chg="add mod">
          <ac:chgData name="E-Sinn Soong" userId="f4e5d670-4b9a-437a-94cc-b8b5821efb66" providerId="ADAL" clId="{A2DA6FBB-4BF6-406F-B33B-BD8A6F63D572}" dt="2024-01-13T13:32:42.388" v="883" actId="207"/>
          <ac:spMkLst>
            <pc:docMk/>
            <pc:sldMk cId="4192837425" sldId="271"/>
            <ac:spMk id="8" creationId="{59EAF289-AEBC-5062-3D49-03AA5F9FA000}"/>
          </ac:spMkLst>
        </pc:spChg>
        <pc:picChg chg="add mod">
          <ac:chgData name="E-Sinn Soong" userId="f4e5d670-4b9a-437a-94cc-b8b5821efb66" providerId="ADAL" clId="{A2DA6FBB-4BF6-406F-B33B-BD8A6F63D572}" dt="2024-01-10T19:28:22.306" v="226" actId="1038"/>
          <ac:picMkLst>
            <pc:docMk/>
            <pc:sldMk cId="4192837425" sldId="271"/>
            <ac:picMk id="5" creationId="{BBC56851-4018-B476-BADB-7480B52B938C}"/>
          </ac:picMkLst>
        </pc:picChg>
        <pc:picChg chg="add mod">
          <ac:chgData name="E-Sinn Soong" userId="f4e5d670-4b9a-437a-94cc-b8b5821efb66" providerId="ADAL" clId="{A2DA6FBB-4BF6-406F-B33B-BD8A6F63D572}" dt="2024-01-10T19:28:52.632" v="231" actId="14100"/>
          <ac:picMkLst>
            <pc:docMk/>
            <pc:sldMk cId="4192837425" sldId="271"/>
            <ac:picMk id="7" creationId="{C9D7B0DF-0790-CF1F-463A-40934A609221}"/>
          </ac:picMkLst>
        </pc:picChg>
      </pc:sldChg>
      <pc:sldChg chg="addSp delSp modSp new del mod ord setBg">
        <pc:chgData name="E-Sinn Soong" userId="f4e5d670-4b9a-437a-94cc-b8b5821efb66" providerId="ADAL" clId="{A2DA6FBB-4BF6-406F-B33B-BD8A6F63D572}" dt="2024-01-14T23:50:45.016" v="1169" actId="2696"/>
        <pc:sldMkLst>
          <pc:docMk/>
          <pc:sldMk cId="2780632108" sldId="272"/>
        </pc:sldMkLst>
        <pc:spChg chg="add mod">
          <ac:chgData name="E-Sinn Soong" userId="f4e5d670-4b9a-437a-94cc-b8b5821efb66" providerId="ADAL" clId="{A2DA6FBB-4BF6-406F-B33B-BD8A6F63D572}" dt="2024-01-10T22:36:37.457" v="456" actId="255"/>
          <ac:spMkLst>
            <pc:docMk/>
            <pc:sldMk cId="2780632108" sldId="272"/>
            <ac:spMk id="5" creationId="{D82EFD07-37BB-C17B-5C03-9C756FC8ECA9}"/>
          </ac:spMkLst>
        </pc:spChg>
        <pc:spChg chg="add del">
          <ac:chgData name="E-Sinn Soong" userId="f4e5d670-4b9a-437a-94cc-b8b5821efb66" providerId="ADAL" clId="{A2DA6FBB-4BF6-406F-B33B-BD8A6F63D572}" dt="2024-01-10T22:10:22.066" v="349" actId="26606"/>
          <ac:spMkLst>
            <pc:docMk/>
            <pc:sldMk cId="2780632108" sldId="272"/>
            <ac:spMk id="7" creationId="{01D0AF59-99C3-4251-AB9A-C966C6AD4400}"/>
          </ac:spMkLst>
        </pc:spChg>
        <pc:spChg chg="add del">
          <ac:chgData name="E-Sinn Soong" userId="f4e5d670-4b9a-437a-94cc-b8b5821efb66" providerId="ADAL" clId="{A2DA6FBB-4BF6-406F-B33B-BD8A6F63D572}" dt="2024-01-10T22:10:22.066" v="349" actId="26606"/>
          <ac:spMkLst>
            <pc:docMk/>
            <pc:sldMk cId="2780632108" sldId="272"/>
            <ac:spMk id="9" creationId="{1855405F-37A2-4869-9154-F8BE3BECE6C3}"/>
          </ac:spMkLst>
        </pc:spChg>
        <pc:spChg chg="add">
          <ac:chgData name="E-Sinn Soong" userId="f4e5d670-4b9a-437a-94cc-b8b5821efb66" providerId="ADAL" clId="{A2DA6FBB-4BF6-406F-B33B-BD8A6F63D572}" dt="2024-01-10T22:22:32.121" v="398" actId="26606"/>
          <ac:spMkLst>
            <pc:docMk/>
            <pc:sldMk cId="2780632108" sldId="272"/>
            <ac:spMk id="10" creationId="{D19BB8BE-1351-4D9B-B761-F84A0B5B6519}"/>
          </ac:spMkLst>
        </pc:spChg>
        <pc:graphicFrameChg chg="add del mod modGraphic">
          <ac:chgData name="E-Sinn Soong" userId="f4e5d670-4b9a-437a-94cc-b8b5821efb66" providerId="ADAL" clId="{A2DA6FBB-4BF6-406F-B33B-BD8A6F63D572}" dt="2024-01-10T22:11:40.097" v="354" actId="478"/>
          <ac:graphicFrameMkLst>
            <pc:docMk/>
            <pc:sldMk cId="2780632108" sldId="272"/>
            <ac:graphicFrameMk id="2" creationId="{8FE6A4C2-91CB-01BC-E16C-D421F685907D}"/>
          </ac:graphicFrameMkLst>
        </pc:graphicFrameChg>
        <pc:graphicFrameChg chg="add mod ord modGraphic">
          <ac:chgData name="E-Sinn Soong" userId="f4e5d670-4b9a-437a-94cc-b8b5821efb66" providerId="ADAL" clId="{A2DA6FBB-4BF6-406F-B33B-BD8A6F63D572}" dt="2024-01-12T17:58:09.020" v="816" actId="14100"/>
          <ac:graphicFrameMkLst>
            <pc:docMk/>
            <pc:sldMk cId="2780632108" sldId="272"/>
            <ac:graphicFrameMk id="3" creationId="{12BF43F8-78A9-B831-AF77-79F15F24BBFC}"/>
          </ac:graphicFrameMkLst>
        </pc:graphicFrameChg>
      </pc:sldChg>
      <pc:sldChg chg="addSp delSp modSp new del mod setBg">
        <pc:chgData name="E-Sinn Soong" userId="f4e5d670-4b9a-437a-94cc-b8b5821efb66" providerId="ADAL" clId="{A2DA6FBB-4BF6-406F-B33B-BD8A6F63D572}" dt="2024-01-13T17:19:37.255" v="986" actId="47"/>
        <pc:sldMkLst>
          <pc:docMk/>
          <pc:sldMk cId="259929378" sldId="273"/>
        </pc:sldMkLst>
        <pc:spChg chg="add del">
          <ac:chgData name="E-Sinn Soong" userId="f4e5d670-4b9a-437a-94cc-b8b5821efb66" providerId="ADAL" clId="{A2DA6FBB-4BF6-406F-B33B-BD8A6F63D572}" dt="2024-01-10T22:26:06.274" v="424" actId="26606"/>
          <ac:spMkLst>
            <pc:docMk/>
            <pc:sldMk cId="259929378" sldId="273"/>
            <ac:spMk id="4" creationId="{69D184B2-2226-4E31-BCCB-444330767440}"/>
          </ac:spMkLst>
        </pc:spChg>
        <pc:spChg chg="add mod">
          <ac:chgData name="E-Sinn Soong" userId="f4e5d670-4b9a-437a-94cc-b8b5821efb66" providerId="ADAL" clId="{A2DA6FBB-4BF6-406F-B33B-BD8A6F63D572}" dt="2024-01-13T17:19:33.149" v="985" actId="26606"/>
          <ac:spMkLst>
            <pc:docMk/>
            <pc:sldMk cId="259929378" sldId="273"/>
            <ac:spMk id="6" creationId="{A30DA6D6-18D7-BDAA-1F8C-A8332BC9F9E7}"/>
          </ac:spMkLst>
        </pc:spChg>
        <pc:spChg chg="add del">
          <ac:chgData name="E-Sinn Soong" userId="f4e5d670-4b9a-437a-94cc-b8b5821efb66" providerId="ADAL" clId="{A2DA6FBB-4BF6-406F-B33B-BD8A6F63D572}" dt="2024-01-13T17:19:02.676" v="975" actId="26606"/>
          <ac:spMkLst>
            <pc:docMk/>
            <pc:sldMk cId="259929378" sldId="273"/>
            <ac:spMk id="8" creationId="{2EB492CD-616E-47F8-933B-5E2D952A0593}"/>
          </ac:spMkLst>
        </pc:spChg>
        <pc:spChg chg="add del">
          <ac:chgData name="E-Sinn Soong" userId="f4e5d670-4b9a-437a-94cc-b8b5821efb66" providerId="ADAL" clId="{A2DA6FBB-4BF6-406F-B33B-BD8A6F63D572}" dt="2024-01-10T22:26:06.274" v="424" actId="26606"/>
          <ac:spMkLst>
            <pc:docMk/>
            <pc:sldMk cId="259929378" sldId="273"/>
            <ac:spMk id="9" creationId="{1AC4D4E3-486A-464A-8EC8-D44881097267}"/>
          </ac:spMkLst>
        </pc:spChg>
        <pc:spChg chg="add del">
          <ac:chgData name="E-Sinn Soong" userId="f4e5d670-4b9a-437a-94cc-b8b5821efb66" providerId="ADAL" clId="{A2DA6FBB-4BF6-406F-B33B-BD8A6F63D572}" dt="2024-01-13T17:19:02.676" v="975" actId="26606"/>
          <ac:spMkLst>
            <pc:docMk/>
            <pc:sldMk cId="259929378" sldId="273"/>
            <ac:spMk id="10" creationId="{59383CF9-23B5-4335-9B21-1791C4CF1C75}"/>
          </ac:spMkLst>
        </pc:spChg>
        <pc:spChg chg="add del">
          <ac:chgData name="E-Sinn Soong" userId="f4e5d670-4b9a-437a-94cc-b8b5821efb66" providerId="ADAL" clId="{A2DA6FBB-4BF6-406F-B33B-BD8A6F63D572}" dt="2024-01-10T22:26:06.274" v="424" actId="26606"/>
          <ac:spMkLst>
            <pc:docMk/>
            <pc:sldMk cId="259929378" sldId="273"/>
            <ac:spMk id="11" creationId="{864DE13E-58EB-4475-B79C-0D4FC651239B}"/>
          </ac:spMkLst>
        </pc:spChg>
        <pc:spChg chg="add del">
          <ac:chgData name="E-Sinn Soong" userId="f4e5d670-4b9a-437a-94cc-b8b5821efb66" providerId="ADAL" clId="{A2DA6FBB-4BF6-406F-B33B-BD8A6F63D572}" dt="2024-01-13T17:19:02.676" v="975" actId="26606"/>
          <ac:spMkLst>
            <pc:docMk/>
            <pc:sldMk cId="259929378" sldId="273"/>
            <ac:spMk id="15" creationId="{0007FE00-9498-4706-B255-6437B0252C02}"/>
          </ac:spMkLst>
        </pc:spChg>
        <pc:spChg chg="add del">
          <ac:chgData name="E-Sinn Soong" userId="f4e5d670-4b9a-437a-94cc-b8b5821efb66" providerId="ADAL" clId="{A2DA6FBB-4BF6-406F-B33B-BD8A6F63D572}" dt="2024-01-13T17:19:33.149" v="985" actId="26606"/>
          <ac:spMkLst>
            <pc:docMk/>
            <pc:sldMk cId="259929378" sldId="273"/>
            <ac:spMk id="17" creationId="{2EB492CD-616E-47F8-933B-5E2D952A0593}"/>
          </ac:spMkLst>
        </pc:spChg>
        <pc:spChg chg="add del">
          <ac:chgData name="E-Sinn Soong" userId="f4e5d670-4b9a-437a-94cc-b8b5821efb66" providerId="ADAL" clId="{A2DA6FBB-4BF6-406F-B33B-BD8A6F63D572}" dt="2024-01-13T17:19:33.149" v="985" actId="26606"/>
          <ac:spMkLst>
            <pc:docMk/>
            <pc:sldMk cId="259929378" sldId="273"/>
            <ac:spMk id="18" creationId="{59383CF9-23B5-4335-9B21-1791C4CF1C75}"/>
          </ac:spMkLst>
        </pc:spChg>
        <pc:spChg chg="add del">
          <ac:chgData name="E-Sinn Soong" userId="f4e5d670-4b9a-437a-94cc-b8b5821efb66" providerId="ADAL" clId="{A2DA6FBB-4BF6-406F-B33B-BD8A6F63D572}" dt="2024-01-13T17:19:33.149" v="985" actId="26606"/>
          <ac:spMkLst>
            <pc:docMk/>
            <pc:sldMk cId="259929378" sldId="273"/>
            <ac:spMk id="19" creationId="{0007FE00-9498-4706-B255-6437B0252C02}"/>
          </ac:spMkLst>
        </pc:spChg>
        <pc:spChg chg="add del">
          <ac:chgData name="E-Sinn Soong" userId="f4e5d670-4b9a-437a-94cc-b8b5821efb66" providerId="ADAL" clId="{A2DA6FBB-4BF6-406F-B33B-BD8A6F63D572}" dt="2024-01-13T17:19:17.534" v="978" actId="26606"/>
          <ac:spMkLst>
            <pc:docMk/>
            <pc:sldMk cId="259929378" sldId="273"/>
            <ac:spMk id="24" creationId="{2EB492CD-616E-47F8-933B-5E2D952A0593}"/>
          </ac:spMkLst>
        </pc:spChg>
        <pc:spChg chg="add del">
          <ac:chgData name="E-Sinn Soong" userId="f4e5d670-4b9a-437a-94cc-b8b5821efb66" providerId="ADAL" clId="{A2DA6FBB-4BF6-406F-B33B-BD8A6F63D572}" dt="2024-01-13T17:19:17.534" v="978" actId="26606"/>
          <ac:spMkLst>
            <pc:docMk/>
            <pc:sldMk cId="259929378" sldId="273"/>
            <ac:spMk id="26" creationId="{59383CF9-23B5-4335-9B21-1791C4CF1C75}"/>
          </ac:spMkLst>
        </pc:spChg>
        <pc:spChg chg="add del">
          <ac:chgData name="E-Sinn Soong" userId="f4e5d670-4b9a-437a-94cc-b8b5821efb66" providerId="ADAL" clId="{A2DA6FBB-4BF6-406F-B33B-BD8A6F63D572}" dt="2024-01-13T17:19:17.534" v="978" actId="26606"/>
          <ac:spMkLst>
            <pc:docMk/>
            <pc:sldMk cId="259929378" sldId="273"/>
            <ac:spMk id="28" creationId="{0007FE00-9498-4706-B255-6437B0252C02}"/>
          </ac:spMkLst>
        </pc:spChg>
        <pc:spChg chg="add del">
          <ac:chgData name="E-Sinn Soong" userId="f4e5d670-4b9a-437a-94cc-b8b5821efb66" providerId="ADAL" clId="{A2DA6FBB-4BF6-406F-B33B-BD8A6F63D572}" dt="2024-01-13T17:19:18.696" v="980" actId="26606"/>
          <ac:spMkLst>
            <pc:docMk/>
            <pc:sldMk cId="259929378" sldId="273"/>
            <ac:spMk id="30" creationId="{2EB492CD-616E-47F8-933B-5E2D952A0593}"/>
          </ac:spMkLst>
        </pc:spChg>
        <pc:spChg chg="add del">
          <ac:chgData name="E-Sinn Soong" userId="f4e5d670-4b9a-437a-94cc-b8b5821efb66" providerId="ADAL" clId="{A2DA6FBB-4BF6-406F-B33B-BD8A6F63D572}" dt="2024-01-13T17:19:18.696" v="980" actId="26606"/>
          <ac:spMkLst>
            <pc:docMk/>
            <pc:sldMk cId="259929378" sldId="273"/>
            <ac:spMk id="31" creationId="{59383CF9-23B5-4335-9B21-1791C4CF1C75}"/>
          </ac:spMkLst>
        </pc:spChg>
        <pc:spChg chg="add del">
          <ac:chgData name="E-Sinn Soong" userId="f4e5d670-4b9a-437a-94cc-b8b5821efb66" providerId="ADAL" clId="{A2DA6FBB-4BF6-406F-B33B-BD8A6F63D572}" dt="2024-01-13T17:19:18.696" v="980" actId="26606"/>
          <ac:spMkLst>
            <pc:docMk/>
            <pc:sldMk cId="259929378" sldId="273"/>
            <ac:spMk id="32" creationId="{0007FE00-9498-4706-B255-6437B0252C02}"/>
          </ac:spMkLst>
        </pc:spChg>
        <pc:spChg chg="add del">
          <ac:chgData name="E-Sinn Soong" userId="f4e5d670-4b9a-437a-94cc-b8b5821efb66" providerId="ADAL" clId="{A2DA6FBB-4BF6-406F-B33B-BD8A6F63D572}" dt="2024-01-13T17:19:32.453" v="984" actId="26606"/>
          <ac:spMkLst>
            <pc:docMk/>
            <pc:sldMk cId="259929378" sldId="273"/>
            <ac:spMk id="34" creationId="{77C59BEC-C4CC-4741-B975-08C543178D3D}"/>
          </ac:spMkLst>
        </pc:spChg>
        <pc:spChg chg="add del">
          <ac:chgData name="E-Sinn Soong" userId="f4e5d670-4b9a-437a-94cc-b8b5821efb66" providerId="ADAL" clId="{A2DA6FBB-4BF6-406F-B33B-BD8A6F63D572}" dt="2024-01-13T17:19:32.453" v="984" actId="26606"/>
          <ac:spMkLst>
            <pc:docMk/>
            <pc:sldMk cId="259929378" sldId="273"/>
            <ac:spMk id="35" creationId="{72DEF309-605D-4117-9340-6D589B6C3A34}"/>
          </ac:spMkLst>
        </pc:spChg>
        <pc:spChg chg="add del">
          <ac:chgData name="E-Sinn Soong" userId="f4e5d670-4b9a-437a-94cc-b8b5821efb66" providerId="ADAL" clId="{A2DA6FBB-4BF6-406F-B33B-BD8A6F63D572}" dt="2024-01-13T17:19:32.453" v="984" actId="26606"/>
          <ac:spMkLst>
            <pc:docMk/>
            <pc:sldMk cId="259929378" sldId="273"/>
            <ac:spMk id="36" creationId="{A7B99495-F43F-4D80-A44F-2CB4764EB90B}"/>
          </ac:spMkLst>
        </pc:spChg>
        <pc:graphicFrameChg chg="add del mod modGraphic">
          <ac:chgData name="E-Sinn Soong" userId="f4e5d670-4b9a-437a-94cc-b8b5821efb66" providerId="ADAL" clId="{A2DA6FBB-4BF6-406F-B33B-BD8A6F63D572}" dt="2024-01-13T17:18:12.211" v="968" actId="478"/>
          <ac:graphicFrameMkLst>
            <pc:docMk/>
            <pc:sldMk cId="259929378" sldId="273"/>
            <ac:graphicFrameMk id="2" creationId="{65A5AF93-33C4-1130-AEA3-F502AF93E312}"/>
          </ac:graphicFrameMkLst>
        </pc:graphicFrameChg>
        <pc:graphicFrameChg chg="add del mod modGraphic">
          <ac:chgData name="E-Sinn Soong" userId="f4e5d670-4b9a-437a-94cc-b8b5821efb66" providerId="ADAL" clId="{A2DA6FBB-4BF6-406F-B33B-BD8A6F63D572}" dt="2024-01-10T22:27:21.219" v="431" actId="478"/>
          <ac:graphicFrameMkLst>
            <pc:docMk/>
            <pc:sldMk cId="259929378" sldId="273"/>
            <ac:graphicFrameMk id="2" creationId="{BDA1D7E8-0607-117F-EDE3-54D99C8DCDF1}"/>
          </ac:graphicFrameMkLst>
        </pc:graphicFrameChg>
        <pc:graphicFrameChg chg="add del mod modGraphic">
          <ac:chgData name="E-Sinn Soong" userId="f4e5d670-4b9a-437a-94cc-b8b5821efb66" providerId="ADAL" clId="{A2DA6FBB-4BF6-406F-B33B-BD8A6F63D572}" dt="2024-01-13T17:13:27.230" v="961" actId="478"/>
          <ac:graphicFrameMkLst>
            <pc:docMk/>
            <pc:sldMk cId="259929378" sldId="273"/>
            <ac:graphicFrameMk id="3" creationId="{309D30F9-DD25-3FD4-60E6-1E82E658D9D1}"/>
          </ac:graphicFrameMkLst>
        </pc:graphicFrameChg>
        <pc:graphicFrameChg chg="add del mod modGraphic">
          <ac:chgData name="E-Sinn Soong" userId="f4e5d670-4b9a-437a-94cc-b8b5821efb66" providerId="ADAL" clId="{A2DA6FBB-4BF6-406F-B33B-BD8A6F63D572}" dt="2024-01-13T17:18:38.413" v="972" actId="478"/>
          <ac:graphicFrameMkLst>
            <pc:docMk/>
            <pc:sldMk cId="259929378" sldId="273"/>
            <ac:graphicFrameMk id="4" creationId="{69E1740C-3E7B-F724-32A1-2119909C4789}"/>
          </ac:graphicFrameMkLst>
        </pc:graphicFrameChg>
        <pc:graphicFrameChg chg="add mod modGraphic">
          <ac:chgData name="E-Sinn Soong" userId="f4e5d670-4b9a-437a-94cc-b8b5821efb66" providerId="ADAL" clId="{A2DA6FBB-4BF6-406F-B33B-BD8A6F63D572}" dt="2024-01-13T17:19:33.149" v="985" actId="26606"/>
          <ac:graphicFrameMkLst>
            <pc:docMk/>
            <pc:sldMk cId="259929378" sldId="273"/>
            <ac:graphicFrameMk id="5" creationId="{E774D9F2-3751-4EA0-258D-A99AF55D59B7}"/>
          </ac:graphicFrameMkLst>
        </pc:graphicFrameChg>
        <pc:cxnChg chg="add del">
          <ac:chgData name="E-Sinn Soong" userId="f4e5d670-4b9a-437a-94cc-b8b5821efb66" providerId="ADAL" clId="{A2DA6FBB-4BF6-406F-B33B-BD8A6F63D572}" dt="2024-01-10T22:22:13.100" v="396" actId="26606"/>
          <ac:cxnSpMkLst>
            <pc:docMk/>
            <pc:sldMk cId="259929378" sldId="273"/>
            <ac:cxnSpMk id="7" creationId="{22F6364A-B358-4BEE-B158-0734D2C938D4}"/>
          </ac:cxnSpMkLst>
        </pc:cxnChg>
        <pc:cxnChg chg="add del">
          <ac:chgData name="E-Sinn Soong" userId="f4e5d670-4b9a-437a-94cc-b8b5821efb66" providerId="ADAL" clId="{A2DA6FBB-4BF6-406F-B33B-BD8A6F63D572}" dt="2024-01-10T22:26:40.315" v="426" actId="26606"/>
          <ac:cxnSpMkLst>
            <pc:docMk/>
            <pc:sldMk cId="259929378" sldId="273"/>
            <ac:cxnSpMk id="13" creationId="{E12350F3-DB83-413A-980B-1CEB92498664}"/>
          </ac:cxnSpMkLst>
        </pc:cxnChg>
      </pc:sldChg>
      <pc:sldChg chg="addSp modSp new mod setBg">
        <pc:chgData name="E-Sinn Soong" userId="f4e5d670-4b9a-437a-94cc-b8b5821efb66" providerId="ADAL" clId="{A2DA6FBB-4BF6-406F-B33B-BD8A6F63D572}" dt="2024-01-15T00:39:40.545" v="1182" actId="1036"/>
        <pc:sldMkLst>
          <pc:docMk/>
          <pc:sldMk cId="1693982657" sldId="274"/>
        </pc:sldMkLst>
        <pc:spChg chg="add mod">
          <ac:chgData name="E-Sinn Soong" userId="f4e5d670-4b9a-437a-94cc-b8b5821efb66" providerId="ADAL" clId="{A2DA6FBB-4BF6-406F-B33B-BD8A6F63D572}" dt="2024-01-15T00:39:40.545" v="1182" actId="1036"/>
          <ac:spMkLst>
            <pc:docMk/>
            <pc:sldMk cId="1693982657" sldId="274"/>
            <ac:spMk id="3" creationId="{E66EAA53-703C-7BA2-1D8B-0CB6252A0146}"/>
          </ac:spMkLst>
        </pc:spChg>
        <pc:spChg chg="add mod">
          <ac:chgData name="E-Sinn Soong" userId="f4e5d670-4b9a-437a-94cc-b8b5821efb66" providerId="ADAL" clId="{A2DA6FBB-4BF6-406F-B33B-BD8A6F63D572}" dt="2024-01-13T13:37:45.087" v="907" actId="14100"/>
          <ac:spMkLst>
            <pc:docMk/>
            <pc:sldMk cId="1693982657" sldId="274"/>
            <ac:spMk id="7" creationId="{BEB02AB0-B167-28B2-8042-60C0B7653169}"/>
          </ac:spMkLst>
        </pc:spChg>
        <pc:cxnChg chg="add mod">
          <ac:chgData name="E-Sinn Soong" userId="f4e5d670-4b9a-437a-94cc-b8b5821efb66" providerId="ADAL" clId="{A2DA6FBB-4BF6-406F-B33B-BD8A6F63D572}" dt="2024-01-13T13:37:02.126" v="897" actId="692"/>
          <ac:cxnSpMkLst>
            <pc:docMk/>
            <pc:sldMk cId="1693982657" sldId="274"/>
            <ac:cxnSpMk id="5" creationId="{A3D75465-E475-EDA7-1934-8B0AC1180BD1}"/>
          </ac:cxnSpMkLst>
        </pc:cxnChg>
      </pc:sldChg>
      <pc:sldChg chg="modSp add del mod ord setBg">
        <pc:chgData name="E-Sinn Soong" userId="f4e5d670-4b9a-437a-94cc-b8b5821efb66" providerId="ADAL" clId="{A2DA6FBB-4BF6-406F-B33B-BD8A6F63D572}" dt="2024-01-14T23:49:54.146" v="1167" actId="2696"/>
        <pc:sldMkLst>
          <pc:docMk/>
          <pc:sldMk cId="521301405" sldId="275"/>
        </pc:sldMkLst>
        <pc:spChg chg="mod">
          <ac:chgData name="E-Sinn Soong" userId="f4e5d670-4b9a-437a-94cc-b8b5821efb66" providerId="ADAL" clId="{A2DA6FBB-4BF6-406F-B33B-BD8A6F63D572}" dt="2024-01-12T17:54:33.985" v="801" actId="1076"/>
          <ac:spMkLst>
            <pc:docMk/>
            <pc:sldMk cId="521301405" sldId="275"/>
            <ac:spMk id="2" creationId="{00000000-0000-0000-0000-000000000000}"/>
          </ac:spMkLst>
        </pc:spChg>
      </pc:sldChg>
      <pc:sldChg chg="addSp delSp modSp add mod ord">
        <pc:chgData name="E-Sinn Soong" userId="f4e5d670-4b9a-437a-94cc-b8b5821efb66" providerId="ADAL" clId="{A2DA6FBB-4BF6-406F-B33B-BD8A6F63D572}" dt="2024-01-15T21:43:54.223" v="1193"/>
        <pc:sldMkLst>
          <pc:docMk/>
          <pc:sldMk cId="3371682638" sldId="276"/>
        </pc:sldMkLst>
        <pc:spChg chg="mod">
          <ac:chgData name="E-Sinn Soong" userId="f4e5d670-4b9a-437a-94cc-b8b5821efb66" providerId="ADAL" clId="{A2DA6FBB-4BF6-406F-B33B-BD8A6F63D572}" dt="2024-01-13T13:35:05.997" v="890" actId="207"/>
          <ac:spMkLst>
            <pc:docMk/>
            <pc:sldMk cId="3371682638" sldId="276"/>
            <ac:spMk id="2" creationId="{00000000-0000-0000-0000-000000000000}"/>
          </ac:spMkLst>
        </pc:spChg>
        <pc:picChg chg="del">
          <ac:chgData name="E-Sinn Soong" userId="f4e5d670-4b9a-437a-94cc-b8b5821efb66" providerId="ADAL" clId="{A2DA6FBB-4BF6-406F-B33B-BD8A6F63D572}" dt="2024-01-13T13:11:39.772" v="831" actId="478"/>
          <ac:picMkLst>
            <pc:docMk/>
            <pc:sldMk cId="3371682638" sldId="276"/>
            <ac:picMk id="4" creationId="{C3384D3B-0F74-5D87-E480-266087E86CD4}"/>
          </ac:picMkLst>
        </pc:picChg>
        <pc:picChg chg="add del mod">
          <ac:chgData name="E-Sinn Soong" userId="f4e5d670-4b9a-437a-94cc-b8b5821efb66" providerId="ADAL" clId="{A2DA6FBB-4BF6-406F-B33B-BD8A6F63D572}" dt="2024-01-13T13:20:52.052" v="842" actId="478"/>
          <ac:picMkLst>
            <pc:docMk/>
            <pc:sldMk cId="3371682638" sldId="276"/>
            <ac:picMk id="5" creationId="{943E3360-F349-A6B7-0FA5-8FC8D6F66DAA}"/>
          </ac:picMkLst>
        </pc:picChg>
        <pc:picChg chg="add del mod">
          <ac:chgData name="E-Sinn Soong" userId="f4e5d670-4b9a-437a-94cc-b8b5821efb66" providerId="ADAL" clId="{A2DA6FBB-4BF6-406F-B33B-BD8A6F63D572}" dt="2024-01-13T13:20:50.140" v="841" actId="478"/>
          <ac:picMkLst>
            <pc:docMk/>
            <pc:sldMk cId="3371682638" sldId="276"/>
            <ac:picMk id="6" creationId="{E5F5948E-E376-A4C0-668E-CC294C55A992}"/>
          </ac:picMkLst>
        </pc:picChg>
        <pc:picChg chg="add del mod">
          <ac:chgData name="E-Sinn Soong" userId="f4e5d670-4b9a-437a-94cc-b8b5821efb66" providerId="ADAL" clId="{A2DA6FBB-4BF6-406F-B33B-BD8A6F63D572}" dt="2024-01-13T13:21:19.502" v="849" actId="478"/>
          <ac:picMkLst>
            <pc:docMk/>
            <pc:sldMk cId="3371682638" sldId="276"/>
            <ac:picMk id="7" creationId="{6201E19E-16AE-D2C1-1CD5-42771549F9AB}"/>
          </ac:picMkLst>
        </pc:picChg>
        <pc:picChg chg="add del mod">
          <ac:chgData name="E-Sinn Soong" userId="f4e5d670-4b9a-437a-94cc-b8b5821efb66" providerId="ADAL" clId="{A2DA6FBB-4BF6-406F-B33B-BD8A6F63D572}" dt="2024-01-13T13:40:51.323" v="915" actId="478"/>
          <ac:picMkLst>
            <pc:docMk/>
            <pc:sldMk cId="3371682638" sldId="276"/>
            <ac:picMk id="9" creationId="{4101807C-9CFA-9B91-CBAD-61EAFFADF5F5}"/>
          </ac:picMkLst>
        </pc:picChg>
        <pc:picChg chg="add del mod">
          <ac:chgData name="E-Sinn Soong" userId="f4e5d670-4b9a-437a-94cc-b8b5821efb66" providerId="ADAL" clId="{A2DA6FBB-4BF6-406F-B33B-BD8A6F63D572}" dt="2024-01-13T13:28:00.395" v="870" actId="478"/>
          <ac:picMkLst>
            <pc:docMk/>
            <pc:sldMk cId="3371682638" sldId="276"/>
            <ac:picMk id="10" creationId="{56F0966D-584E-8057-C768-E590BD49ACFA}"/>
          </ac:picMkLst>
        </pc:picChg>
        <pc:picChg chg="add mod">
          <ac:chgData name="E-Sinn Soong" userId="f4e5d670-4b9a-437a-94cc-b8b5821efb66" providerId="ADAL" clId="{A2DA6FBB-4BF6-406F-B33B-BD8A6F63D572}" dt="2024-01-13T13:44:39.043" v="946" actId="1076"/>
          <ac:picMkLst>
            <pc:docMk/>
            <pc:sldMk cId="3371682638" sldId="276"/>
            <ac:picMk id="12" creationId="{05654740-3850-9C99-8584-BFCF509DFD29}"/>
          </ac:picMkLst>
        </pc:picChg>
        <pc:picChg chg="del">
          <ac:chgData name="E-Sinn Soong" userId="f4e5d670-4b9a-437a-94cc-b8b5821efb66" providerId="ADAL" clId="{A2DA6FBB-4BF6-406F-B33B-BD8A6F63D572}" dt="2024-01-13T13:10:36.790" v="820" actId="478"/>
          <ac:picMkLst>
            <pc:docMk/>
            <pc:sldMk cId="3371682638" sldId="276"/>
            <ac:picMk id="14" creationId="{E467E813-FDFD-2B5F-6D84-900DDF451128}"/>
          </ac:picMkLst>
        </pc:picChg>
        <pc:picChg chg="add mod ord">
          <ac:chgData name="E-Sinn Soong" userId="f4e5d670-4b9a-437a-94cc-b8b5821efb66" providerId="ADAL" clId="{A2DA6FBB-4BF6-406F-B33B-BD8A6F63D572}" dt="2024-01-13T13:44:07.295" v="943" actId="14100"/>
          <ac:picMkLst>
            <pc:docMk/>
            <pc:sldMk cId="3371682638" sldId="276"/>
            <ac:picMk id="15" creationId="{939D7E0B-F2B4-5842-B54B-864B4E595CE1}"/>
          </ac:picMkLst>
        </pc:picChg>
        <pc:picChg chg="del">
          <ac:chgData name="E-Sinn Soong" userId="f4e5d670-4b9a-437a-94cc-b8b5821efb66" providerId="ADAL" clId="{A2DA6FBB-4BF6-406F-B33B-BD8A6F63D572}" dt="2024-01-13T13:11:37.500" v="830" actId="478"/>
          <ac:picMkLst>
            <pc:docMk/>
            <pc:sldMk cId="3371682638" sldId="276"/>
            <ac:picMk id="16" creationId="{18107174-CDE6-A4B0-CCAD-0CDB856E99ED}"/>
          </ac:picMkLst>
        </pc:picChg>
        <pc:picChg chg="add mod">
          <ac:chgData name="E-Sinn Soong" userId="f4e5d670-4b9a-437a-94cc-b8b5821efb66" providerId="ADAL" clId="{A2DA6FBB-4BF6-406F-B33B-BD8A6F63D572}" dt="2024-01-13T13:44:24.739" v="945" actId="14100"/>
          <ac:picMkLst>
            <pc:docMk/>
            <pc:sldMk cId="3371682638" sldId="276"/>
            <ac:picMk id="18" creationId="{80929FFA-D263-F653-5513-471047D5F282}"/>
          </ac:picMkLst>
        </pc:picChg>
      </pc:sldChg>
      <pc:sldChg chg="addSp delSp modSp add mod ord">
        <pc:chgData name="E-Sinn Soong" userId="f4e5d670-4b9a-437a-94cc-b8b5821efb66" providerId="ADAL" clId="{A2DA6FBB-4BF6-406F-B33B-BD8A6F63D572}" dt="2024-01-15T15:30:12.850" v="1186"/>
        <pc:sldMkLst>
          <pc:docMk/>
          <pc:sldMk cId="3408938179" sldId="277"/>
        </pc:sldMkLst>
        <pc:spChg chg="del">
          <ac:chgData name="E-Sinn Soong" userId="f4e5d670-4b9a-437a-94cc-b8b5821efb66" providerId="ADAL" clId="{A2DA6FBB-4BF6-406F-B33B-BD8A6F63D572}" dt="2024-01-13T13:27:05.132" v="866" actId="478"/>
          <ac:spMkLst>
            <pc:docMk/>
            <pc:sldMk cId="3408938179" sldId="277"/>
            <ac:spMk id="2" creationId="{00000000-0000-0000-0000-000000000000}"/>
          </ac:spMkLst>
        </pc:spChg>
        <pc:spChg chg="del mod">
          <ac:chgData name="E-Sinn Soong" userId="f4e5d670-4b9a-437a-94cc-b8b5821efb66" providerId="ADAL" clId="{A2DA6FBB-4BF6-406F-B33B-BD8A6F63D572}" dt="2024-01-13T13:26:34.923" v="859" actId="478"/>
          <ac:spMkLst>
            <pc:docMk/>
            <pc:sldMk cId="3408938179" sldId="277"/>
            <ac:spMk id="3" creationId="{0187218F-5A96-6218-67BA-8B036ACEA92F}"/>
          </ac:spMkLst>
        </pc:spChg>
        <pc:spChg chg="add del mod">
          <ac:chgData name="E-Sinn Soong" userId="f4e5d670-4b9a-437a-94cc-b8b5821efb66" providerId="ADAL" clId="{A2DA6FBB-4BF6-406F-B33B-BD8A6F63D572}" dt="2024-01-13T13:26:40.581" v="861" actId="478"/>
          <ac:spMkLst>
            <pc:docMk/>
            <pc:sldMk cId="3408938179" sldId="277"/>
            <ac:spMk id="5" creationId="{2F601B47-EA70-2606-DA73-E066527527F9}"/>
          </ac:spMkLst>
        </pc:spChg>
        <pc:spChg chg="del">
          <ac:chgData name="E-Sinn Soong" userId="f4e5d670-4b9a-437a-94cc-b8b5821efb66" providerId="ADAL" clId="{A2DA6FBB-4BF6-406F-B33B-BD8A6F63D572}" dt="2024-01-13T13:26:21.348" v="855" actId="478"/>
          <ac:spMkLst>
            <pc:docMk/>
            <pc:sldMk cId="3408938179" sldId="277"/>
            <ac:spMk id="7" creationId="{00000000-0000-0000-0000-000000000000}"/>
          </ac:spMkLst>
        </pc:spChg>
        <pc:spChg chg="del">
          <ac:chgData name="E-Sinn Soong" userId="f4e5d670-4b9a-437a-94cc-b8b5821efb66" providerId="ADAL" clId="{A2DA6FBB-4BF6-406F-B33B-BD8A6F63D572}" dt="2024-01-13T13:26:38.131" v="860" actId="478"/>
          <ac:spMkLst>
            <pc:docMk/>
            <pc:sldMk cId="3408938179" sldId="277"/>
            <ac:spMk id="8" creationId="{465BCE02-193E-0C3C-8F6C-EA22FCC25A33}"/>
          </ac:spMkLst>
        </pc:spChg>
        <pc:graphicFrameChg chg="del mod">
          <ac:chgData name="E-Sinn Soong" userId="f4e5d670-4b9a-437a-94cc-b8b5821efb66" providerId="ADAL" clId="{A2DA6FBB-4BF6-406F-B33B-BD8A6F63D572}" dt="2024-01-13T13:26:26.249" v="857" actId="478"/>
          <ac:graphicFrameMkLst>
            <pc:docMk/>
            <pc:sldMk cId="3408938179" sldId="277"/>
            <ac:graphicFrameMk id="6" creationId="{00000000-0000-0000-0000-000000000000}"/>
          </ac:graphicFrameMkLst>
        </pc:graphicFrameChg>
        <pc:picChg chg="add del mod">
          <ac:chgData name="E-Sinn Soong" userId="f4e5d670-4b9a-437a-94cc-b8b5821efb66" providerId="ADAL" clId="{A2DA6FBB-4BF6-406F-B33B-BD8A6F63D572}" dt="2024-01-13T17:09:47.097" v="950" actId="478"/>
          <ac:picMkLst>
            <pc:docMk/>
            <pc:sldMk cId="3408938179" sldId="277"/>
            <ac:picMk id="10" creationId="{FE333967-DFAB-51A1-8F5C-C61DA2465048}"/>
          </ac:picMkLst>
        </pc:picChg>
        <pc:picChg chg="add mod">
          <ac:chgData name="E-Sinn Soong" userId="f4e5d670-4b9a-437a-94cc-b8b5821efb66" providerId="ADAL" clId="{A2DA6FBB-4BF6-406F-B33B-BD8A6F63D572}" dt="2024-01-13T17:09:56.844" v="952" actId="1076"/>
          <ac:picMkLst>
            <pc:docMk/>
            <pc:sldMk cId="3408938179" sldId="277"/>
            <ac:picMk id="12" creationId="{B99A5D93-DE4B-199C-C7BE-F7F04638DBF6}"/>
          </ac:picMkLst>
        </pc:picChg>
      </pc:sldChg>
      <pc:sldChg chg="add">
        <pc:chgData name="E-Sinn Soong" userId="f4e5d670-4b9a-437a-94cc-b8b5821efb66" providerId="ADAL" clId="{A2DA6FBB-4BF6-406F-B33B-BD8A6F63D572}" dt="2024-01-13T17:09:42.553" v="949" actId="2890"/>
        <pc:sldMkLst>
          <pc:docMk/>
          <pc:sldMk cId="3965246242" sldId="278"/>
        </pc:sldMkLst>
      </pc:sldChg>
      <pc:sldChg chg="addSp delSp add mod ord">
        <pc:chgData name="E-Sinn Soong" userId="f4e5d670-4b9a-437a-94cc-b8b5821efb66" providerId="ADAL" clId="{A2DA6FBB-4BF6-406F-B33B-BD8A6F63D572}" dt="2024-01-15T15:30:18.785" v="1188"/>
        <pc:sldMkLst>
          <pc:docMk/>
          <pc:sldMk cId="2426159542" sldId="279"/>
        </pc:sldMkLst>
        <pc:picChg chg="add">
          <ac:chgData name="E-Sinn Soong" userId="f4e5d670-4b9a-437a-94cc-b8b5821efb66" providerId="ADAL" clId="{A2DA6FBB-4BF6-406F-B33B-BD8A6F63D572}" dt="2024-01-13T17:11:23.758" v="957" actId="22"/>
          <ac:picMkLst>
            <pc:docMk/>
            <pc:sldMk cId="2426159542" sldId="279"/>
            <ac:picMk id="3" creationId="{693A5CAE-13A6-2626-DEB7-8573CA37F9B2}"/>
          </ac:picMkLst>
        </pc:picChg>
        <pc:picChg chg="del">
          <ac:chgData name="E-Sinn Soong" userId="f4e5d670-4b9a-437a-94cc-b8b5821efb66" providerId="ADAL" clId="{A2DA6FBB-4BF6-406F-B33B-BD8A6F63D572}" dt="2024-01-13T17:11:22.034" v="956" actId="478"/>
          <ac:picMkLst>
            <pc:docMk/>
            <pc:sldMk cId="2426159542" sldId="279"/>
            <ac:picMk id="12" creationId="{B99A5D93-DE4B-199C-C7BE-F7F04638DBF6}"/>
          </ac:picMkLst>
        </pc:picChg>
      </pc:sldChg>
      <pc:sldChg chg="new del">
        <pc:chgData name="E-Sinn Soong" userId="f4e5d670-4b9a-437a-94cc-b8b5821efb66" providerId="ADAL" clId="{A2DA6FBB-4BF6-406F-B33B-BD8A6F63D572}" dt="2024-01-13T17:10:17.977" v="954" actId="680"/>
        <pc:sldMkLst>
          <pc:docMk/>
          <pc:sldMk cId="2774436138" sldId="279"/>
        </pc:sldMkLst>
      </pc:sldChg>
      <pc:sldChg chg="addSp modSp new mod setBg">
        <pc:chgData name="E-Sinn Soong" userId="f4e5d670-4b9a-437a-94cc-b8b5821efb66" providerId="ADAL" clId="{A2DA6FBB-4BF6-406F-B33B-BD8A6F63D572}" dt="2024-01-14T22:10:51.612" v="1052"/>
        <pc:sldMkLst>
          <pc:docMk/>
          <pc:sldMk cId="2633848851" sldId="280"/>
        </pc:sldMkLst>
        <pc:graphicFrameChg chg="add mod modGraphic">
          <ac:chgData name="E-Sinn Soong" userId="f4e5d670-4b9a-437a-94cc-b8b5821efb66" providerId="ADAL" clId="{A2DA6FBB-4BF6-406F-B33B-BD8A6F63D572}" dt="2024-01-14T22:10:51.612" v="1052"/>
          <ac:graphicFrameMkLst>
            <pc:docMk/>
            <pc:sldMk cId="2633848851" sldId="280"/>
            <ac:graphicFrameMk id="2" creationId="{C7612417-F173-3CE6-ED65-B3AFFDCB7245}"/>
          </ac:graphicFrameMkLst>
        </pc:graphicFrameChg>
      </pc:sldChg>
      <pc:sldChg chg="add del ord">
        <pc:chgData name="E-Sinn Soong" userId="f4e5d670-4b9a-437a-94cc-b8b5821efb66" providerId="ADAL" clId="{A2DA6FBB-4BF6-406F-B33B-BD8A6F63D572}" dt="2024-01-14T23:51:35.102" v="1170" actId="2696"/>
        <pc:sldMkLst>
          <pc:docMk/>
          <pc:sldMk cId="3357500770" sldId="281"/>
        </pc:sldMkLst>
      </pc:sldChg>
      <pc:sldChg chg="addSp delSp modSp add mod ord">
        <pc:chgData name="E-Sinn Soong" userId="f4e5d670-4b9a-437a-94cc-b8b5821efb66" providerId="ADAL" clId="{A2DA6FBB-4BF6-406F-B33B-BD8A6F63D572}" dt="2024-01-16T15:26:15.719" v="1434"/>
        <pc:sldMkLst>
          <pc:docMk/>
          <pc:sldMk cId="59352585" sldId="282"/>
        </pc:sldMkLst>
        <pc:spChg chg="add del mod">
          <ac:chgData name="E-Sinn Soong" userId="f4e5d670-4b9a-437a-94cc-b8b5821efb66" providerId="ADAL" clId="{A2DA6FBB-4BF6-406F-B33B-BD8A6F63D572}" dt="2024-01-14T22:18:15.015" v="1066" actId="478"/>
          <ac:spMkLst>
            <pc:docMk/>
            <pc:sldMk cId="59352585" sldId="282"/>
            <ac:spMk id="2" creationId="{13FD07E6-FC96-4740-693A-C556D41C63D0}"/>
          </ac:spMkLst>
        </pc:spChg>
        <pc:spChg chg="mod">
          <ac:chgData name="E-Sinn Soong" userId="f4e5d670-4b9a-437a-94cc-b8b5821efb66" providerId="ADAL" clId="{A2DA6FBB-4BF6-406F-B33B-BD8A6F63D572}" dt="2024-01-15T21:43:11.401" v="1189" actId="21"/>
          <ac:spMkLst>
            <pc:docMk/>
            <pc:sldMk cId="59352585" sldId="282"/>
            <ac:spMk id="5" creationId="{747CD31A-90E6-65D5-560D-E75014810A43}"/>
          </ac:spMkLst>
        </pc:spChg>
        <pc:spChg chg="add mod">
          <ac:chgData name="E-Sinn Soong" userId="f4e5d670-4b9a-437a-94cc-b8b5821efb66" providerId="ADAL" clId="{A2DA6FBB-4BF6-406F-B33B-BD8A6F63D572}" dt="2024-01-15T22:00:41.177" v="1342" actId="1035"/>
          <ac:spMkLst>
            <pc:docMk/>
            <pc:sldMk cId="59352585" sldId="282"/>
            <ac:spMk id="6" creationId="{91506911-9B3C-A9DC-297B-4BA6E9109258}"/>
          </ac:spMkLst>
        </pc:spChg>
        <pc:cxnChg chg="add mod">
          <ac:chgData name="E-Sinn Soong" userId="f4e5d670-4b9a-437a-94cc-b8b5821efb66" providerId="ADAL" clId="{A2DA6FBB-4BF6-406F-B33B-BD8A6F63D572}" dt="2024-01-15T22:06:46.670" v="1425" actId="1076"/>
          <ac:cxnSpMkLst>
            <pc:docMk/>
            <pc:sldMk cId="59352585" sldId="282"/>
            <ac:cxnSpMk id="3" creationId="{2D05AE0E-C5FE-E405-1689-B2871BA84249}"/>
          </ac:cxnSpMkLst>
        </pc:cxnChg>
      </pc:sldChg>
      <pc:sldChg chg="addSp delSp modSp add mod">
        <pc:chgData name="E-Sinn Soong" userId="f4e5d670-4b9a-437a-94cc-b8b5821efb66" providerId="ADAL" clId="{A2DA6FBB-4BF6-406F-B33B-BD8A6F63D572}" dt="2024-01-15T21:55:04.593" v="1246" actId="1037"/>
        <pc:sldMkLst>
          <pc:docMk/>
          <pc:sldMk cId="1613172173" sldId="283"/>
        </pc:sldMkLst>
        <pc:spChg chg="add del mod">
          <ac:chgData name="E-Sinn Soong" userId="f4e5d670-4b9a-437a-94cc-b8b5821efb66" providerId="ADAL" clId="{A2DA6FBB-4BF6-406F-B33B-BD8A6F63D572}" dt="2024-01-15T21:49:17.046" v="1209" actId="478"/>
          <ac:spMkLst>
            <pc:docMk/>
            <pc:sldMk cId="1613172173" sldId="283"/>
            <ac:spMk id="3" creationId="{CA93BF0C-154E-6081-6CC2-6239AA7109B2}"/>
          </ac:spMkLst>
        </pc:spChg>
        <pc:spChg chg="add del mod">
          <ac:chgData name="E-Sinn Soong" userId="f4e5d670-4b9a-437a-94cc-b8b5821efb66" providerId="ADAL" clId="{A2DA6FBB-4BF6-406F-B33B-BD8A6F63D572}" dt="2024-01-15T21:53:30.197" v="1232" actId="1036"/>
          <ac:spMkLst>
            <pc:docMk/>
            <pc:sldMk cId="1613172173" sldId="283"/>
            <ac:spMk id="5" creationId="{747CD31A-90E6-65D5-560D-E75014810A43}"/>
          </ac:spMkLst>
        </pc:spChg>
        <pc:spChg chg="add mod">
          <ac:chgData name="E-Sinn Soong" userId="f4e5d670-4b9a-437a-94cc-b8b5821efb66" providerId="ADAL" clId="{A2DA6FBB-4BF6-406F-B33B-BD8A6F63D572}" dt="2024-01-15T21:55:04.593" v="1246" actId="1037"/>
          <ac:spMkLst>
            <pc:docMk/>
            <pc:sldMk cId="1613172173" sldId="283"/>
            <ac:spMk id="6" creationId="{92EB6A75-6055-80D9-9CBB-267461035DD2}"/>
          </ac:spMkLst>
        </pc:spChg>
      </pc:sldChg>
      <pc:sldChg chg="modSp add mod">
        <pc:chgData name="E-Sinn Soong" userId="f4e5d670-4b9a-437a-94cc-b8b5821efb66" providerId="ADAL" clId="{A2DA6FBB-4BF6-406F-B33B-BD8A6F63D572}" dt="2024-01-15T22:01:34.264" v="1384" actId="1036"/>
        <pc:sldMkLst>
          <pc:docMk/>
          <pc:sldMk cId="230843504" sldId="284"/>
        </pc:sldMkLst>
        <pc:spChg chg="mod">
          <ac:chgData name="E-Sinn Soong" userId="f4e5d670-4b9a-437a-94cc-b8b5821efb66" providerId="ADAL" clId="{A2DA6FBB-4BF6-406F-B33B-BD8A6F63D572}" dt="2024-01-15T22:01:16.247" v="1378" actId="1036"/>
          <ac:spMkLst>
            <pc:docMk/>
            <pc:sldMk cId="230843504" sldId="284"/>
            <ac:spMk id="3" creationId="{CA93BF0C-154E-6081-6CC2-6239AA7109B2}"/>
          </ac:spMkLst>
        </pc:spChg>
        <pc:spChg chg="mod">
          <ac:chgData name="E-Sinn Soong" userId="f4e5d670-4b9a-437a-94cc-b8b5821efb66" providerId="ADAL" clId="{A2DA6FBB-4BF6-406F-B33B-BD8A6F63D572}" dt="2024-01-15T22:01:34.264" v="1384" actId="1036"/>
          <ac:spMkLst>
            <pc:docMk/>
            <pc:sldMk cId="230843504" sldId="284"/>
            <ac:spMk id="5" creationId="{747CD31A-90E6-65D5-560D-E75014810A4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DFAA7-FE96-47F4-A2F6-09FE7DCB3CA8}" type="datetimeFigureOut">
              <a:rPr lang="en-GB" smtClean="0"/>
              <a:t>12/01/2024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08EBE-75E8-45D4-93BD-8315C200750D}" type="slidenum">
              <a:rPr lang="en-GB" smtClean="0"/>
              <a:t>‹#›</a:t>
            </a:fld>
            <a:endParaRPr lang="en-GB"/>
          </a:p>
        </p:txBody>
      </p:sp>
    </p:spTree>
    <p:extLst>
      <p:ext uri="{BB962C8B-B14F-4D97-AF65-F5344CB8AC3E}">
        <p14:creationId xmlns:p14="http://schemas.microsoft.com/office/powerpoint/2010/main" val="78330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BB55F1-9EC3-41CB-8FCA-B28564A11714}"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415850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BB55F1-9EC3-41CB-8FCA-B28564A11714}"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175816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BB55F1-9EC3-41CB-8FCA-B28564A11714}"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205205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BB55F1-9EC3-41CB-8FCA-B28564A11714}"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92681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BB55F1-9EC3-41CB-8FCA-B28564A11714}"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137112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BB55F1-9EC3-41CB-8FCA-B28564A11714}" type="datetimeFigureOut">
              <a:rPr lang="en-GB" smtClean="0"/>
              <a:t>12/01/2024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206211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BB55F1-9EC3-41CB-8FCA-B28564A11714}" type="datetimeFigureOut">
              <a:rPr lang="en-GB" smtClean="0"/>
              <a:t>12/01/2024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143024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BB55F1-9EC3-41CB-8FCA-B28564A11714}" type="datetimeFigureOut">
              <a:rPr lang="en-GB" smtClean="0"/>
              <a:t>12/01/2024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77150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B55F1-9EC3-41CB-8FCA-B28564A11714}" type="datetimeFigureOut">
              <a:rPr lang="en-GB" smtClean="0"/>
              <a:t>12/01/2024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154202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BB55F1-9EC3-41CB-8FCA-B28564A11714}" type="datetimeFigureOut">
              <a:rPr lang="en-GB" smtClean="0"/>
              <a:t>12/01/2024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35184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BB55F1-9EC3-41CB-8FCA-B28564A11714}" type="datetimeFigureOut">
              <a:rPr lang="en-GB" smtClean="0"/>
              <a:t>12/01/2024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160291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B55F1-9EC3-41CB-8FCA-B28564A11714}" type="datetimeFigureOut">
              <a:rPr lang="en-GB" smtClean="0"/>
              <a:t>12/01/2024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41DBB-7E8E-433A-AA73-6EB5995CBA53}" type="slidenum">
              <a:rPr lang="en-GB" smtClean="0"/>
              <a:t>‹#›</a:t>
            </a:fld>
            <a:endParaRPr lang="en-GB"/>
          </a:p>
        </p:txBody>
      </p:sp>
    </p:spTree>
    <p:extLst>
      <p:ext uri="{BB962C8B-B14F-4D97-AF65-F5344CB8AC3E}">
        <p14:creationId xmlns:p14="http://schemas.microsoft.com/office/powerpoint/2010/main" val="38395812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oi.org/10.7717/peerj.10129" TargetMode="External"/><Relationship Id="rId2" Type="http://schemas.openxmlformats.org/officeDocument/2006/relationships/hyperlink" Target="https://doi.org/10.4088/JCP.20f1368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du.rsc.org/ideas/how-to-help-students-develop-their-practical-skills/4016986.article" TargetMode="External"/><Relationship Id="rId2" Type="http://schemas.openxmlformats.org/officeDocument/2006/relationships/hyperlink" Target="https://journals.sagepub.com/doi/10.1177/2059799121105595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40287"/>
          </a:xfrm>
        </p:spPr>
        <p:txBody>
          <a:bodyPr/>
          <a:lstStyle/>
          <a:p>
            <a:r>
              <a:rPr lang="en-GB" dirty="0">
                <a:solidFill>
                  <a:srgbClr val="FFD9CD"/>
                </a:solidFill>
                <a:latin typeface="Arial" panose="020B0604020202020204" pitchFamily="34" charset="0"/>
                <a:cs typeface="Arial" panose="020B0604020202020204" pitchFamily="34" charset="0"/>
              </a:rPr>
              <a:t>Encouraging Noticing:</a:t>
            </a:r>
          </a:p>
        </p:txBody>
      </p:sp>
      <p:sp>
        <p:nvSpPr>
          <p:cNvPr id="3" name="Subtitle 2"/>
          <p:cNvSpPr>
            <a:spLocks noGrp="1"/>
          </p:cNvSpPr>
          <p:nvPr>
            <p:ph type="subTitle" idx="1"/>
          </p:nvPr>
        </p:nvSpPr>
        <p:spPr>
          <a:xfrm>
            <a:off x="1524000" y="3271691"/>
            <a:ext cx="9144000" cy="1986109"/>
          </a:xfrm>
        </p:spPr>
        <p:txBody>
          <a:bodyPr>
            <a:normAutofit/>
          </a:bodyPr>
          <a:lstStyle/>
          <a:p>
            <a:r>
              <a:rPr lang="en-GB" sz="3200" dirty="0">
                <a:solidFill>
                  <a:srgbClr val="FFE3D1"/>
                </a:solidFill>
                <a:latin typeface="Arial" panose="020B0604020202020204" pitchFamily="34" charset="0"/>
                <a:cs typeface="Arial" panose="020B0604020202020204" pitchFamily="34" charset="0"/>
              </a:rPr>
              <a:t>Can visual supporting material contribute to effective teaching of technical skills?</a:t>
            </a:r>
          </a:p>
        </p:txBody>
      </p:sp>
      <p:pic>
        <p:nvPicPr>
          <p:cNvPr id="6" name="Picture 5" descr="Graphical user interface&#10;&#10;Description automatically generated with low confidence">
            <a:extLst>
              <a:ext uri="{FF2B5EF4-FFF2-40B4-BE49-F238E27FC236}">
                <a16:creationId xmlns:a16="http://schemas.microsoft.com/office/drawing/2014/main" id="{BC17C5C7-DBD0-22E7-652B-B4CE4BB90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13" y="5873177"/>
            <a:ext cx="2863115" cy="655030"/>
          </a:xfrm>
          <a:prstGeom prst="rect">
            <a:avLst/>
          </a:prstGeom>
        </p:spPr>
      </p:pic>
      <p:cxnSp>
        <p:nvCxnSpPr>
          <p:cNvPr id="8" name="Straight Connector 7"/>
          <p:cNvCxnSpPr/>
          <p:nvPr/>
        </p:nvCxnSpPr>
        <p:spPr>
          <a:xfrm>
            <a:off x="316313" y="5788404"/>
            <a:ext cx="11400638" cy="8389"/>
          </a:xfrm>
          <a:prstGeom prst="line">
            <a:avLst/>
          </a:prstGeom>
          <a:ln w="28575">
            <a:solidFill>
              <a:srgbClr val="FFE3D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82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7CD31A-90E6-65D5-560D-E75014810A43}"/>
              </a:ext>
            </a:extLst>
          </p:cNvPr>
          <p:cNvSpPr txBox="1"/>
          <p:nvPr/>
        </p:nvSpPr>
        <p:spPr>
          <a:xfrm>
            <a:off x="1036923" y="674400"/>
            <a:ext cx="1047636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i="1" dirty="0">
                <a:solidFill>
                  <a:srgbClr val="FFD9CD"/>
                </a:solidFill>
                <a:latin typeface="Georgia Pro" panose="02040502050405020303" pitchFamily="18" charset="0"/>
              </a:rPr>
              <a:t>‘As you, the educator-researcher, interacts with participants, you may find it necessary to continue the research with additional data sources to better address the question at the </a:t>
            </a:r>
            <a:r>
              <a:rPr lang="en-GB" sz="3600" i="1" dirty="0" err="1">
                <a:solidFill>
                  <a:srgbClr val="FFD9CD"/>
                </a:solidFill>
                <a:latin typeface="Georgia Pro" panose="02040502050405020303" pitchFamily="18" charset="0"/>
              </a:rPr>
              <a:t>center</a:t>
            </a:r>
            <a:r>
              <a:rPr lang="en-GB" sz="3600" i="1" dirty="0">
                <a:solidFill>
                  <a:srgbClr val="FFD9CD"/>
                </a:solidFill>
                <a:latin typeface="Georgia Pro" panose="02040502050405020303" pitchFamily="18" charset="0"/>
              </a:rPr>
              <a:t> of your research. When educators are researchers and a participant in their study, it is especially important to keep an open mind to the wide range of research methodologies.’</a:t>
            </a:r>
            <a:endParaRPr lang="en-GB" sz="3600" dirty="0">
              <a:solidFill>
                <a:srgbClr val="FFD9CD"/>
              </a:solidFill>
              <a:latin typeface="Georgia Pro" panose="02040502050405020303" pitchFamily="18" charset="0"/>
            </a:endParaRPr>
          </a:p>
        </p:txBody>
      </p:sp>
      <p:cxnSp>
        <p:nvCxnSpPr>
          <p:cNvPr id="3" name="Straight Connector 2">
            <a:extLst>
              <a:ext uri="{FF2B5EF4-FFF2-40B4-BE49-F238E27FC236}">
                <a16:creationId xmlns:a16="http://schemas.microsoft.com/office/drawing/2014/main" id="{2D05AE0E-C5FE-E405-1689-B2871BA84249}"/>
              </a:ext>
            </a:extLst>
          </p:cNvPr>
          <p:cNvCxnSpPr>
            <a:cxnSpLocks/>
          </p:cNvCxnSpPr>
          <p:nvPr/>
        </p:nvCxnSpPr>
        <p:spPr>
          <a:xfrm>
            <a:off x="409575" y="5494175"/>
            <a:ext cx="11372850" cy="0"/>
          </a:xfrm>
          <a:prstGeom prst="line">
            <a:avLst/>
          </a:prstGeom>
          <a:ln>
            <a:solidFill>
              <a:srgbClr val="FFD9CD"/>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1506911-9B3C-A9DC-297B-4BA6E9109258}"/>
              </a:ext>
            </a:extLst>
          </p:cNvPr>
          <p:cNvSpPr txBox="1"/>
          <p:nvPr/>
        </p:nvSpPr>
        <p:spPr>
          <a:xfrm>
            <a:off x="409575" y="5693457"/>
            <a:ext cx="11962816" cy="830997"/>
          </a:xfrm>
          <a:prstGeom prst="rect">
            <a:avLst/>
          </a:prstGeom>
          <a:noFill/>
        </p:spPr>
        <p:txBody>
          <a:bodyPr wrap="square">
            <a:spAutoFit/>
          </a:bodyPr>
          <a:lstStyle/>
          <a:p>
            <a:r>
              <a:rPr lang="en-GB" sz="2400" b="0" i="0" dirty="0">
                <a:solidFill>
                  <a:srgbClr val="FFD9CD"/>
                </a:solidFill>
                <a:effectLst/>
                <a:latin typeface="Helvetica Neue"/>
              </a:rPr>
              <a:t>Spencer Clarke et al. (2020) </a:t>
            </a:r>
            <a:r>
              <a:rPr lang="en-GB" sz="2400" b="0" i="1" dirty="0">
                <a:solidFill>
                  <a:srgbClr val="FFD9CD"/>
                </a:solidFill>
                <a:effectLst/>
                <a:latin typeface="Helvetica Neue"/>
              </a:rPr>
              <a:t>Action Research</a:t>
            </a:r>
            <a:r>
              <a:rPr lang="en-GB" sz="2400" b="0" i="0" dirty="0">
                <a:solidFill>
                  <a:srgbClr val="FFD9CD"/>
                </a:solidFill>
                <a:effectLst/>
                <a:latin typeface="Helvetica Neue"/>
              </a:rPr>
              <a:t>. Available at:</a:t>
            </a:r>
          </a:p>
          <a:p>
            <a:r>
              <a:rPr lang="en-GB" sz="2400" dirty="0">
                <a:solidFill>
                  <a:srgbClr val="0070C0"/>
                </a:solidFill>
                <a:latin typeface="Helvetica Neue"/>
              </a:rPr>
              <a:t>https://kstatelibraries.pressbooks.pub/gradactionresearch/</a:t>
            </a:r>
            <a:r>
              <a:rPr lang="en-GB" sz="2400" b="0" i="0" dirty="0">
                <a:solidFill>
                  <a:srgbClr val="0070C0"/>
                </a:solidFill>
                <a:effectLst/>
                <a:latin typeface="Helvetica Neue"/>
              </a:rPr>
              <a:t> </a:t>
            </a:r>
            <a:r>
              <a:rPr lang="en-GB" sz="2400" b="0" i="0" dirty="0">
                <a:solidFill>
                  <a:srgbClr val="FFD9CD"/>
                </a:solidFill>
                <a:effectLst/>
                <a:latin typeface="Helvetica Neue"/>
              </a:rPr>
              <a:t>(Accessed: 7 Jan 2024).</a:t>
            </a:r>
            <a:endParaRPr lang="en-GB" sz="2400" dirty="0">
              <a:solidFill>
                <a:srgbClr val="FFD9CD"/>
              </a:solidFill>
            </a:endParaRPr>
          </a:p>
        </p:txBody>
      </p:sp>
    </p:spTree>
    <p:extLst>
      <p:ext uri="{BB962C8B-B14F-4D97-AF65-F5344CB8AC3E}">
        <p14:creationId xmlns:p14="http://schemas.microsoft.com/office/powerpoint/2010/main" val="59352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7CD31A-90E6-65D5-560D-E75014810A43}"/>
              </a:ext>
            </a:extLst>
          </p:cNvPr>
          <p:cNvSpPr txBox="1"/>
          <p:nvPr/>
        </p:nvSpPr>
        <p:spPr>
          <a:xfrm>
            <a:off x="857816" y="210139"/>
            <a:ext cx="104763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solidFill>
                  <a:srgbClr val="FFD9CD"/>
                </a:solidFill>
                <a:latin typeface="Georgia Pro" panose="02040502050405020303" pitchFamily="18" charset="0"/>
                <a:cs typeface="Helvetica" panose="020B0604020202020204" pitchFamily="34" charset="0"/>
              </a:rPr>
              <a:t>Bibliography</a:t>
            </a:r>
          </a:p>
        </p:txBody>
      </p:sp>
      <p:sp>
        <p:nvSpPr>
          <p:cNvPr id="6" name="TextBox 5">
            <a:extLst>
              <a:ext uri="{FF2B5EF4-FFF2-40B4-BE49-F238E27FC236}">
                <a16:creationId xmlns:a16="http://schemas.microsoft.com/office/drawing/2014/main" id="{92EB6A75-6055-80D9-9CBB-267461035DD2}"/>
              </a:ext>
            </a:extLst>
          </p:cNvPr>
          <p:cNvSpPr txBox="1"/>
          <p:nvPr/>
        </p:nvSpPr>
        <p:spPr>
          <a:xfrm>
            <a:off x="459461" y="765110"/>
            <a:ext cx="11409077" cy="6124754"/>
          </a:xfrm>
          <a:prstGeom prst="rect">
            <a:avLst/>
          </a:prstGeom>
          <a:noFill/>
        </p:spPr>
        <p:txBody>
          <a:bodyPr wrap="square">
            <a:spAutoFit/>
          </a:bodyPr>
          <a:lstStyle/>
          <a:p>
            <a:pPr algn="l" fontAlgn="base"/>
            <a:r>
              <a:rPr lang="en-GB" sz="1400" b="0" i="0" dirty="0">
                <a:solidFill>
                  <a:srgbClr val="FFD9CD"/>
                </a:solidFill>
                <a:effectLst/>
                <a:latin typeface="Helvetica Neue"/>
              </a:rPr>
              <a:t>Allery, L. (2020) </a:t>
            </a:r>
            <a:r>
              <a:rPr lang="en-GB" sz="1400" b="0" i="1" dirty="0">
                <a:solidFill>
                  <a:srgbClr val="FFD9CD"/>
                </a:solidFill>
                <a:effectLst/>
                <a:latin typeface="inherit"/>
              </a:rPr>
              <a:t>How to Teach Practical Skills</a:t>
            </a:r>
            <a:r>
              <a:rPr lang="en-GB" sz="1400" b="0" i="0" dirty="0">
                <a:solidFill>
                  <a:srgbClr val="FFD9CD"/>
                </a:solidFill>
                <a:effectLst/>
                <a:latin typeface="Helvetica Neue"/>
              </a:rPr>
              <a:t>. Cardiff: Centre for Medical Education.</a:t>
            </a:r>
          </a:p>
          <a:p>
            <a:pPr algn="l" fontAlgn="base"/>
            <a:r>
              <a:rPr lang="en-GB" sz="1400" b="0" i="0" dirty="0">
                <a:solidFill>
                  <a:srgbClr val="FFD9CD"/>
                </a:solidFill>
                <a:effectLst/>
                <a:latin typeface="Helvetica Neue"/>
              </a:rPr>
              <a:t>Andrade, C. (2020) ‘Mean difference, standardized mean difference (SMD) and their use in meta-analysis: as simple as it gets’, </a:t>
            </a:r>
            <a:r>
              <a:rPr lang="en-GB" sz="1400" b="0" i="1" dirty="0">
                <a:solidFill>
                  <a:srgbClr val="FFD9CD"/>
                </a:solidFill>
                <a:effectLst/>
                <a:latin typeface="inherit"/>
              </a:rPr>
              <a:t>Journal of Clinical Psychiatry, </a:t>
            </a:r>
            <a:r>
              <a:rPr lang="en-GB" sz="1400" b="0" i="0" dirty="0">
                <a:solidFill>
                  <a:srgbClr val="FFD9CD"/>
                </a:solidFill>
                <a:effectLst/>
                <a:latin typeface="Helvetica Neue"/>
              </a:rPr>
              <a:t>81(5), article number 20f13681. Available at: </a:t>
            </a:r>
            <a:r>
              <a:rPr lang="en-GB" sz="1400" b="0" i="0" u="none" strike="noStrike" dirty="0">
                <a:solidFill>
                  <a:srgbClr val="FFD9CD"/>
                </a:solidFill>
                <a:effectLst/>
                <a:latin typeface="inherit"/>
                <a:hlinkClick r:id="rId2">
                  <a:extLst>
                    <a:ext uri="{A12FA001-AC4F-418D-AE19-62706E023703}">
                      <ahyp:hlinkClr xmlns:ahyp="http://schemas.microsoft.com/office/drawing/2018/hyperlinkcolor" val="tx"/>
                    </a:ext>
                  </a:extLst>
                </a:hlinkClick>
              </a:rPr>
              <a:t>https://doi.org/10.4088/JCP.20f13681</a:t>
            </a:r>
            <a:endParaRPr lang="en-GB" sz="1400" b="0" i="0" dirty="0">
              <a:solidFill>
                <a:srgbClr val="FFD9CD"/>
              </a:solidFill>
              <a:effectLst/>
              <a:latin typeface="Helvetica Neue"/>
            </a:endParaRPr>
          </a:p>
          <a:p>
            <a:pPr algn="l" fontAlgn="base"/>
            <a:r>
              <a:rPr lang="en-GB" sz="1400" b="0" i="0" dirty="0">
                <a:solidFill>
                  <a:srgbClr val="FFD9CD"/>
                </a:solidFill>
                <a:effectLst/>
                <a:latin typeface="Helvetica Neue"/>
              </a:rPr>
              <a:t>Bhagat, D. and O’Neill, P. (2011) </a:t>
            </a:r>
            <a:r>
              <a:rPr lang="en-GB" sz="1400" b="0" i="1" dirty="0">
                <a:solidFill>
                  <a:srgbClr val="FFD9CD"/>
                </a:solidFill>
                <a:effectLst/>
                <a:latin typeface="inherit"/>
              </a:rPr>
              <a:t>Inclusive practices, inclusive pedagogies: learning from widening participation research in art and design higher education. </a:t>
            </a:r>
            <a:r>
              <a:rPr lang="en-GB" sz="1400" b="0" i="0" dirty="0">
                <a:solidFill>
                  <a:srgbClr val="FFD9CD"/>
                </a:solidFill>
                <a:effectLst/>
                <a:latin typeface="Helvetica Neue"/>
              </a:rPr>
              <a:t>Croydon: CHEAD.</a:t>
            </a:r>
          </a:p>
          <a:p>
            <a:pPr algn="l" fontAlgn="base"/>
            <a:r>
              <a:rPr lang="en-GB" sz="1400" b="0" i="0" dirty="0" err="1">
                <a:solidFill>
                  <a:srgbClr val="FFD9CD"/>
                </a:solidFill>
                <a:effectLst/>
                <a:latin typeface="Helvetica Neue"/>
              </a:rPr>
              <a:t>Billett</a:t>
            </a:r>
            <a:r>
              <a:rPr lang="en-GB" sz="1400" b="0" i="0" dirty="0">
                <a:solidFill>
                  <a:srgbClr val="FFD9CD"/>
                </a:solidFill>
                <a:effectLst/>
                <a:latin typeface="Helvetica Neue"/>
              </a:rPr>
              <a:t>, S. (2010) </a:t>
            </a:r>
            <a:r>
              <a:rPr lang="en-GB" sz="1400" b="0" i="1" dirty="0">
                <a:solidFill>
                  <a:srgbClr val="FFD9CD"/>
                </a:solidFill>
                <a:effectLst/>
                <a:latin typeface="inherit"/>
              </a:rPr>
              <a:t>Learning Through Practice: Models, Traditions, Orientations and Approaches</a:t>
            </a:r>
            <a:r>
              <a:rPr lang="en-GB" sz="1400" b="0" i="0" dirty="0">
                <a:solidFill>
                  <a:srgbClr val="FFD9CD"/>
                </a:solidFill>
                <a:effectLst/>
                <a:latin typeface="Helvetica Neue"/>
              </a:rPr>
              <a:t>. Dordrecht: Springer.</a:t>
            </a:r>
          </a:p>
          <a:p>
            <a:pPr algn="l" fontAlgn="base"/>
            <a:r>
              <a:rPr lang="en-GB" sz="1400" b="0" i="0" dirty="0">
                <a:solidFill>
                  <a:srgbClr val="FFD9CD"/>
                </a:solidFill>
                <a:effectLst/>
                <a:latin typeface="Helvetica Neue"/>
              </a:rPr>
              <a:t>Bogner, K., &amp; </a:t>
            </a:r>
            <a:r>
              <a:rPr lang="en-GB" sz="1400" b="0" i="0" dirty="0" err="1">
                <a:solidFill>
                  <a:srgbClr val="FFD9CD"/>
                </a:solidFill>
                <a:effectLst/>
                <a:latin typeface="Helvetica Neue"/>
              </a:rPr>
              <a:t>Landrock</a:t>
            </a:r>
            <a:r>
              <a:rPr lang="en-GB" sz="1400" b="0" i="0" dirty="0">
                <a:solidFill>
                  <a:srgbClr val="FFD9CD"/>
                </a:solidFill>
                <a:effectLst/>
                <a:latin typeface="Helvetica Neue"/>
              </a:rPr>
              <a:t>, U. (2016) </a:t>
            </a:r>
            <a:r>
              <a:rPr lang="en-GB" sz="1400" b="0" i="1" dirty="0">
                <a:solidFill>
                  <a:srgbClr val="FFD9CD"/>
                </a:solidFill>
                <a:effectLst/>
                <a:latin typeface="inherit"/>
              </a:rPr>
              <a:t>Response Biases in Standardised </a:t>
            </a:r>
            <a:r>
              <a:rPr lang="en-GB" sz="1400" b="0" i="1" dirty="0" err="1">
                <a:solidFill>
                  <a:srgbClr val="FFD9CD"/>
                </a:solidFill>
                <a:effectLst/>
                <a:latin typeface="inherit"/>
              </a:rPr>
              <a:t>Surveys.GESIS</a:t>
            </a:r>
            <a:r>
              <a:rPr lang="en-GB" sz="1400" b="0" i="1" dirty="0">
                <a:solidFill>
                  <a:srgbClr val="FFD9CD"/>
                </a:solidFill>
                <a:effectLst/>
                <a:latin typeface="inherit"/>
              </a:rPr>
              <a:t> Survey Guidelines</a:t>
            </a:r>
            <a:r>
              <a:rPr lang="en-GB" sz="1400" b="0" i="0" dirty="0">
                <a:solidFill>
                  <a:srgbClr val="FFD9CD"/>
                </a:solidFill>
                <a:effectLst/>
                <a:latin typeface="Helvetica Neue"/>
              </a:rPr>
              <a:t>. Mannheim: GESIS – Leibniz Institute for the Social Sciences. Available at: https://doi: 10.15465/gesis-sg_en_016</a:t>
            </a:r>
          </a:p>
          <a:p>
            <a:pPr algn="l" fontAlgn="base"/>
            <a:r>
              <a:rPr lang="en-GB" sz="1400" b="0" i="0" dirty="0" err="1">
                <a:solidFill>
                  <a:srgbClr val="FFD9CD"/>
                </a:solidFill>
                <a:effectLst/>
                <a:latin typeface="Helvetica Neue"/>
              </a:rPr>
              <a:t>Coffield</a:t>
            </a:r>
            <a:r>
              <a:rPr lang="en-GB" sz="1400" b="0" i="0" dirty="0">
                <a:solidFill>
                  <a:srgbClr val="FFD9CD"/>
                </a:solidFill>
                <a:effectLst/>
                <a:latin typeface="Helvetica Neue"/>
              </a:rPr>
              <a:t>, F. et al. (2004) </a:t>
            </a:r>
            <a:r>
              <a:rPr lang="en-GB" sz="1400" b="0" i="1" dirty="0">
                <a:solidFill>
                  <a:srgbClr val="FFD9CD"/>
                </a:solidFill>
                <a:effectLst/>
                <a:latin typeface="inherit"/>
              </a:rPr>
              <a:t>Learning styles and pedagogy in post-16 learning: A systematic and critical review</a:t>
            </a:r>
            <a:r>
              <a:rPr lang="en-GB" sz="1400" b="0" i="0" dirty="0">
                <a:solidFill>
                  <a:srgbClr val="FFD9CD"/>
                </a:solidFill>
                <a:effectLst/>
                <a:latin typeface="Helvetica Neue"/>
              </a:rPr>
              <a:t>. London: Learning and Skills Research Centre.</a:t>
            </a:r>
          </a:p>
          <a:p>
            <a:pPr algn="l" fontAlgn="base"/>
            <a:r>
              <a:rPr lang="en-GB" sz="1400" b="0" i="0" dirty="0">
                <a:solidFill>
                  <a:srgbClr val="FFD9CD"/>
                </a:solidFill>
                <a:effectLst/>
                <a:latin typeface="Helvetica Neue"/>
              </a:rPr>
              <a:t>Curry, L. (1990) ‘A critique of the research on learning styles’, </a:t>
            </a:r>
            <a:r>
              <a:rPr lang="en-GB" sz="1400" b="0" i="1" dirty="0">
                <a:solidFill>
                  <a:srgbClr val="FFD9CD"/>
                </a:solidFill>
                <a:effectLst/>
                <a:latin typeface="inherit"/>
              </a:rPr>
              <a:t>Educational Leadership</a:t>
            </a:r>
            <a:r>
              <a:rPr lang="en-GB" sz="1400" b="0" i="0" dirty="0">
                <a:solidFill>
                  <a:srgbClr val="FFD9CD"/>
                </a:solidFill>
                <a:effectLst/>
                <a:latin typeface="Helvetica Neue"/>
              </a:rPr>
              <a:t>. 48(2), pp.50–56.</a:t>
            </a:r>
          </a:p>
          <a:p>
            <a:pPr algn="l" fontAlgn="base"/>
            <a:r>
              <a:rPr lang="en-GB" sz="1400" b="0" i="0" dirty="0">
                <a:solidFill>
                  <a:srgbClr val="FFD9CD"/>
                </a:solidFill>
                <a:effectLst/>
                <a:latin typeface="Helvetica Neue"/>
              </a:rPr>
              <a:t>Dunn, R. (1984) ‘Learning Style: State of the science’, </a:t>
            </a:r>
            <a:r>
              <a:rPr lang="en-GB" sz="1400" b="0" i="1" dirty="0">
                <a:solidFill>
                  <a:srgbClr val="FFD9CD"/>
                </a:solidFill>
                <a:effectLst/>
                <a:latin typeface="inherit"/>
              </a:rPr>
              <a:t>Theory Into Practice</a:t>
            </a:r>
            <a:r>
              <a:rPr lang="en-GB" sz="1400" b="0" i="0" dirty="0">
                <a:solidFill>
                  <a:srgbClr val="FFD9CD"/>
                </a:solidFill>
                <a:effectLst/>
                <a:latin typeface="Helvetica Neue"/>
              </a:rPr>
              <a:t>, 23(1), pp.10-19.</a:t>
            </a:r>
          </a:p>
          <a:p>
            <a:pPr algn="l" fontAlgn="base"/>
            <a:r>
              <a:rPr lang="en-GB" sz="1400" b="0" i="0" dirty="0">
                <a:solidFill>
                  <a:srgbClr val="FFD9CD"/>
                </a:solidFill>
                <a:effectLst/>
                <a:latin typeface="Helvetica Neue"/>
              </a:rPr>
              <a:t>Finnegan, T. and Richards, A. (2016) </a:t>
            </a:r>
            <a:r>
              <a:rPr lang="en-GB" sz="1400" b="0" i="1" dirty="0">
                <a:solidFill>
                  <a:srgbClr val="FFD9CD"/>
                </a:solidFill>
                <a:effectLst/>
                <a:latin typeface="inherit"/>
              </a:rPr>
              <a:t>Retention and attainment in the disciplines: Art and Design</a:t>
            </a:r>
            <a:r>
              <a:rPr lang="en-GB" sz="1400" b="0" i="0" dirty="0">
                <a:solidFill>
                  <a:srgbClr val="FFD9CD"/>
                </a:solidFill>
                <a:effectLst/>
                <a:latin typeface="Helvetica Neue"/>
              </a:rPr>
              <a:t>. York: Higher Education Academy.</a:t>
            </a:r>
          </a:p>
          <a:p>
            <a:pPr algn="l" fontAlgn="base"/>
            <a:r>
              <a:rPr lang="en-GB" sz="1400" b="0" i="0" dirty="0">
                <a:solidFill>
                  <a:srgbClr val="FFD9CD"/>
                </a:solidFill>
                <a:effectLst/>
                <a:latin typeface="Helvetica Neue"/>
              </a:rPr>
              <a:t>Francis, J.J. et al. (2010) ‘What is an adequate sample size? Operationalising data saturation for theory-based interview studies’, </a:t>
            </a:r>
            <a:r>
              <a:rPr lang="en-GB" sz="1400" b="0" i="1" dirty="0">
                <a:solidFill>
                  <a:srgbClr val="FFD9CD"/>
                </a:solidFill>
                <a:effectLst/>
                <a:latin typeface="inherit"/>
              </a:rPr>
              <a:t>Psychology and Health</a:t>
            </a:r>
            <a:r>
              <a:rPr lang="en-GB" sz="1400" b="0" i="0" dirty="0">
                <a:solidFill>
                  <a:srgbClr val="FFD9CD"/>
                </a:solidFill>
                <a:effectLst/>
                <a:latin typeface="Helvetica Neue"/>
              </a:rPr>
              <a:t>, 25(10), pp. 1229-1245.</a:t>
            </a:r>
          </a:p>
          <a:p>
            <a:pPr algn="l" fontAlgn="base"/>
            <a:r>
              <a:rPr lang="en-GB" sz="1400" b="0" i="0" dirty="0">
                <a:solidFill>
                  <a:srgbClr val="FFD9CD"/>
                </a:solidFill>
                <a:effectLst/>
                <a:latin typeface="Helvetica Neue"/>
              </a:rPr>
              <a:t>Freeman, C. and </a:t>
            </a:r>
            <a:r>
              <a:rPr lang="en-GB" sz="1400" b="0" i="0" dirty="0" err="1">
                <a:solidFill>
                  <a:srgbClr val="FFD9CD"/>
                </a:solidFill>
                <a:effectLst/>
                <a:latin typeface="Helvetica Neue"/>
              </a:rPr>
              <a:t>Kobia</a:t>
            </a:r>
            <a:r>
              <a:rPr lang="en-GB" sz="1400" b="0" i="0" dirty="0">
                <a:solidFill>
                  <a:srgbClr val="FFD9CD"/>
                </a:solidFill>
                <a:effectLst/>
                <a:latin typeface="Helvetica Neue"/>
              </a:rPr>
              <a:t>, C. (2016) ‘Sewing for a Cause: Implementing and Evaluating Service-Learning in a Clothing Construction Course’, </a:t>
            </a:r>
            <a:r>
              <a:rPr lang="en-GB" sz="1400" b="0" i="1" dirty="0">
                <a:solidFill>
                  <a:srgbClr val="FFD9CD"/>
                </a:solidFill>
                <a:effectLst/>
                <a:latin typeface="inherit"/>
              </a:rPr>
              <a:t>Journal of Public Scholarship in Higher Education</a:t>
            </a:r>
            <a:r>
              <a:rPr lang="en-GB" sz="1400" b="0" i="0" dirty="0">
                <a:solidFill>
                  <a:srgbClr val="FFD9CD"/>
                </a:solidFill>
                <a:effectLst/>
                <a:latin typeface="Helvetica Neue"/>
              </a:rPr>
              <a:t>, 6, pp.45-59.</a:t>
            </a:r>
          </a:p>
          <a:p>
            <a:pPr algn="l" fontAlgn="base"/>
            <a:r>
              <a:rPr lang="en-GB" sz="1400" b="0" i="0" dirty="0" err="1">
                <a:solidFill>
                  <a:srgbClr val="FFD9CD"/>
                </a:solidFill>
                <a:effectLst/>
                <a:latin typeface="Helvetica Neue"/>
              </a:rPr>
              <a:t>Giacomino</a:t>
            </a:r>
            <a:r>
              <a:rPr lang="en-GB" sz="1400" b="0" i="0" dirty="0">
                <a:solidFill>
                  <a:srgbClr val="FFD9CD"/>
                </a:solidFill>
                <a:effectLst/>
                <a:latin typeface="Helvetica Neue"/>
              </a:rPr>
              <a:t>, K. et al. (2020) ‘The effectiveness of the Peyton’s 4-step teaching approach on skill acquisition of procedures in health professions education: A systematic review and meta analysis with integrated meta-regression, </a:t>
            </a:r>
            <a:r>
              <a:rPr lang="en-GB" sz="1400" b="0" i="1" dirty="0" err="1">
                <a:solidFill>
                  <a:srgbClr val="FFD9CD"/>
                </a:solidFill>
                <a:effectLst/>
                <a:latin typeface="inherit"/>
              </a:rPr>
              <a:t>PeerJ</a:t>
            </a:r>
            <a:r>
              <a:rPr lang="en-GB" sz="1400" b="0" i="0" dirty="0">
                <a:solidFill>
                  <a:srgbClr val="FFD9CD"/>
                </a:solidFill>
                <a:effectLst/>
                <a:latin typeface="Helvetica Neue"/>
              </a:rPr>
              <a:t>, 8(10129), pp.1-26. Available at: </a:t>
            </a:r>
            <a:r>
              <a:rPr lang="en-GB" sz="1400" b="0" i="0" u="none" strike="noStrike" dirty="0">
                <a:solidFill>
                  <a:srgbClr val="FFD9CD"/>
                </a:solidFill>
                <a:effectLst/>
                <a:latin typeface="inherit"/>
                <a:hlinkClick r:id="rId3">
                  <a:extLst>
                    <a:ext uri="{A12FA001-AC4F-418D-AE19-62706E023703}">
                      <ahyp:hlinkClr xmlns:ahyp="http://schemas.microsoft.com/office/drawing/2018/hyperlinkcolor" val="tx"/>
                    </a:ext>
                  </a:extLst>
                </a:hlinkClick>
              </a:rPr>
              <a:t>http://doi.org/10.7717/peerj.10129</a:t>
            </a:r>
            <a:endParaRPr lang="en-GB" sz="1400" b="0" i="0" dirty="0">
              <a:solidFill>
                <a:srgbClr val="FFD9CD"/>
              </a:solidFill>
              <a:effectLst/>
              <a:latin typeface="Helvetica Neue"/>
            </a:endParaRPr>
          </a:p>
          <a:p>
            <a:pPr algn="l" fontAlgn="base"/>
            <a:r>
              <a:rPr lang="en-GB" sz="1400" b="0" i="0" dirty="0">
                <a:solidFill>
                  <a:srgbClr val="FFD9CD"/>
                </a:solidFill>
                <a:effectLst/>
                <a:latin typeface="Helvetica Neue"/>
              </a:rPr>
              <a:t>Gray, C. &amp; Malins, j. (2004) </a:t>
            </a:r>
            <a:r>
              <a:rPr lang="en-GB" sz="1400" b="0" i="1" dirty="0">
                <a:solidFill>
                  <a:srgbClr val="FFD9CD"/>
                </a:solidFill>
                <a:effectLst/>
                <a:latin typeface="inherit"/>
              </a:rPr>
              <a:t>Visualising Research: A guide to the research process in Art and Design</a:t>
            </a:r>
            <a:r>
              <a:rPr lang="en-GB" sz="1400" b="0" i="0" dirty="0">
                <a:solidFill>
                  <a:srgbClr val="FFD9CD"/>
                </a:solidFill>
                <a:effectLst/>
                <a:latin typeface="Helvetica Neue"/>
              </a:rPr>
              <a:t>. Aldershot: Ashgate Publishing Ltd.</a:t>
            </a:r>
          </a:p>
          <a:p>
            <a:pPr algn="l" fontAlgn="base"/>
            <a:r>
              <a:rPr lang="en-GB" sz="1400" b="0" i="0" dirty="0">
                <a:solidFill>
                  <a:srgbClr val="FFD9CD"/>
                </a:solidFill>
                <a:effectLst/>
                <a:latin typeface="Helvetica Neue"/>
              </a:rPr>
              <a:t>Gurung, R. &amp; Prieto, L. (2009), </a:t>
            </a:r>
            <a:r>
              <a:rPr lang="en-GB" sz="1400" b="0" i="1" dirty="0">
                <a:solidFill>
                  <a:srgbClr val="FFD9CD"/>
                </a:solidFill>
                <a:effectLst/>
                <a:latin typeface="inherit"/>
              </a:rPr>
              <a:t>Getting culture: incorporating diversity across the curriculum</a:t>
            </a:r>
            <a:r>
              <a:rPr lang="en-GB" sz="1400" b="0" i="0" dirty="0">
                <a:solidFill>
                  <a:srgbClr val="FFD9CD"/>
                </a:solidFill>
                <a:effectLst/>
                <a:latin typeface="Helvetica Neue"/>
              </a:rPr>
              <a:t>. New York: Routledge.</a:t>
            </a:r>
          </a:p>
          <a:p>
            <a:pPr algn="l" fontAlgn="base"/>
            <a:r>
              <a:rPr lang="en-GB" sz="1400" b="0" i="0" dirty="0">
                <a:solidFill>
                  <a:srgbClr val="FFD9CD"/>
                </a:solidFill>
                <a:effectLst/>
                <a:latin typeface="Helvetica Neue"/>
              </a:rPr>
              <a:t>Harris, A. (2021) </a:t>
            </a:r>
            <a:r>
              <a:rPr lang="en-GB" sz="1400" b="0" i="1" dirty="0">
                <a:solidFill>
                  <a:srgbClr val="FFD9CD"/>
                </a:solidFill>
                <a:effectLst/>
                <a:latin typeface="inherit"/>
              </a:rPr>
              <a:t>A Sensory Education</a:t>
            </a:r>
            <a:r>
              <a:rPr lang="en-GB" sz="1400" b="0" i="0" dirty="0">
                <a:solidFill>
                  <a:srgbClr val="FFD9CD"/>
                </a:solidFill>
                <a:effectLst/>
                <a:latin typeface="Helvetica Neue"/>
              </a:rPr>
              <a:t>. Abingdon and New York: Routledge.</a:t>
            </a:r>
          </a:p>
          <a:p>
            <a:pPr algn="l" fontAlgn="base"/>
            <a:r>
              <a:rPr lang="en-GB" sz="1400" b="0" i="0" dirty="0">
                <a:solidFill>
                  <a:srgbClr val="FFD9CD"/>
                </a:solidFill>
                <a:effectLst/>
                <a:latin typeface="Helvetica Neue"/>
              </a:rPr>
              <a:t>Hughes, C. &amp; Cohen, R. L. (2010) ‘Feminists really do count: the complexity of feminist methodologies’, </a:t>
            </a:r>
            <a:r>
              <a:rPr lang="en-GB" sz="1400" b="0" i="1" dirty="0">
                <a:solidFill>
                  <a:srgbClr val="FFD9CD"/>
                </a:solidFill>
                <a:effectLst/>
                <a:latin typeface="inherit"/>
              </a:rPr>
              <a:t>International Journal of Social Research Methodology</a:t>
            </a:r>
            <a:r>
              <a:rPr lang="en-GB" sz="1400" b="0" i="0" dirty="0">
                <a:solidFill>
                  <a:srgbClr val="FFD9CD"/>
                </a:solidFill>
                <a:effectLst/>
                <a:latin typeface="Helvetica Neue"/>
              </a:rPr>
              <a:t>, 13(3), pp.189-196.</a:t>
            </a:r>
          </a:p>
          <a:p>
            <a:pPr algn="l" fontAlgn="base"/>
            <a:r>
              <a:rPr lang="en-GB" sz="1400" b="0" i="0" dirty="0">
                <a:solidFill>
                  <a:srgbClr val="FFD9CD"/>
                </a:solidFill>
                <a:effectLst/>
                <a:latin typeface="Helvetica Neue"/>
              </a:rPr>
              <a:t>Kara, H (2022) </a:t>
            </a:r>
            <a:r>
              <a:rPr lang="en-GB" sz="1400" b="0" i="1" dirty="0">
                <a:solidFill>
                  <a:srgbClr val="FFD9CD"/>
                </a:solidFill>
                <a:effectLst/>
                <a:latin typeface="inherit"/>
              </a:rPr>
              <a:t>Embodied Data Analysis</a:t>
            </a:r>
            <a:r>
              <a:rPr lang="en-GB" sz="1400" b="0" i="0" dirty="0">
                <a:solidFill>
                  <a:srgbClr val="FFD9CD"/>
                </a:solidFill>
                <a:effectLst/>
                <a:latin typeface="Helvetica Neue"/>
              </a:rPr>
              <a:t>. Available at: https://www.youtube.com/watch?v=k79AWH59JpQ/ (Accessed: 7 January 2024)</a:t>
            </a:r>
          </a:p>
          <a:p>
            <a:pPr fontAlgn="base"/>
            <a:r>
              <a:rPr lang="en-GB" sz="1400" b="0" i="0" dirty="0">
                <a:solidFill>
                  <a:srgbClr val="FFD9CD"/>
                </a:solidFill>
                <a:effectLst/>
                <a:latin typeface="Helvetica Neue"/>
              </a:rPr>
              <a:t>Kolb, D.A. (1984) </a:t>
            </a:r>
            <a:r>
              <a:rPr lang="en-GB" sz="1400" b="0" i="1" dirty="0">
                <a:solidFill>
                  <a:srgbClr val="FFD9CD"/>
                </a:solidFill>
                <a:effectLst/>
                <a:latin typeface="inherit"/>
              </a:rPr>
              <a:t>Experiential learning: experience as the source of learning and development</a:t>
            </a:r>
            <a:r>
              <a:rPr lang="en-GB" sz="1400" b="0" i="0" dirty="0">
                <a:solidFill>
                  <a:srgbClr val="FFD9CD"/>
                </a:solidFill>
                <a:effectLst/>
                <a:latin typeface="Helvetica Neue"/>
              </a:rPr>
              <a:t>. New Jersey: Prentice Hall Inc.</a:t>
            </a:r>
          </a:p>
        </p:txBody>
      </p:sp>
    </p:spTree>
    <p:extLst>
      <p:ext uri="{BB962C8B-B14F-4D97-AF65-F5344CB8AC3E}">
        <p14:creationId xmlns:p14="http://schemas.microsoft.com/office/powerpoint/2010/main" val="161317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7CD31A-90E6-65D5-560D-E75014810A43}"/>
              </a:ext>
            </a:extLst>
          </p:cNvPr>
          <p:cNvSpPr txBox="1"/>
          <p:nvPr/>
        </p:nvSpPr>
        <p:spPr>
          <a:xfrm>
            <a:off x="784681" y="229953"/>
            <a:ext cx="104763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solidFill>
                  <a:srgbClr val="FFD9CD"/>
                </a:solidFill>
                <a:latin typeface="Georgia Pro" panose="02040502050405020303" pitchFamily="18" charset="0"/>
                <a:cs typeface="Helvetica" panose="020B0604020202020204" pitchFamily="34" charset="0"/>
              </a:rPr>
              <a:t>Bibliography continued</a:t>
            </a:r>
          </a:p>
        </p:txBody>
      </p:sp>
      <p:sp>
        <p:nvSpPr>
          <p:cNvPr id="3" name="TextBox 2">
            <a:extLst>
              <a:ext uri="{FF2B5EF4-FFF2-40B4-BE49-F238E27FC236}">
                <a16:creationId xmlns:a16="http://schemas.microsoft.com/office/drawing/2014/main" id="{CA93BF0C-154E-6081-6CC2-6239AA7109B2}"/>
              </a:ext>
            </a:extLst>
          </p:cNvPr>
          <p:cNvSpPr txBox="1"/>
          <p:nvPr/>
        </p:nvSpPr>
        <p:spPr>
          <a:xfrm>
            <a:off x="422987" y="786076"/>
            <a:ext cx="11346025" cy="6124754"/>
          </a:xfrm>
          <a:prstGeom prst="rect">
            <a:avLst/>
          </a:prstGeom>
          <a:noFill/>
        </p:spPr>
        <p:txBody>
          <a:bodyPr wrap="square">
            <a:spAutoFit/>
          </a:bodyPr>
          <a:lstStyle/>
          <a:p>
            <a:pPr algn="l" fontAlgn="base"/>
            <a:r>
              <a:rPr lang="en-GB" sz="1400" b="0" i="0" dirty="0">
                <a:solidFill>
                  <a:srgbClr val="FFD9CD"/>
                </a:solidFill>
                <a:effectLst/>
                <a:latin typeface="Helvetica Neue"/>
              </a:rPr>
              <a:t>Lahti, H. (2012) ‘Learning sewing techniques through an inquiry’, </a:t>
            </a:r>
            <a:r>
              <a:rPr lang="en-GB" sz="1400" b="0" i="1" dirty="0">
                <a:solidFill>
                  <a:srgbClr val="FFD9CD"/>
                </a:solidFill>
                <a:effectLst/>
                <a:latin typeface="inherit"/>
              </a:rPr>
              <a:t>Procedia Social and Behavioural Sciences</a:t>
            </a:r>
            <a:r>
              <a:rPr lang="en-GB" sz="1400" b="0" i="0" dirty="0">
                <a:solidFill>
                  <a:srgbClr val="FFD9CD"/>
                </a:solidFill>
                <a:effectLst/>
                <a:latin typeface="Helvetica Neue"/>
              </a:rPr>
              <a:t>, 45, pp.178-188.</a:t>
            </a:r>
          </a:p>
          <a:p>
            <a:pPr algn="l" fontAlgn="base"/>
            <a:r>
              <a:rPr lang="en-GB" sz="1400" b="0" i="0" dirty="0" err="1">
                <a:solidFill>
                  <a:srgbClr val="FFD9CD"/>
                </a:solidFill>
                <a:effectLst/>
                <a:latin typeface="Helvetica Neue"/>
              </a:rPr>
              <a:t>Madriaga</a:t>
            </a:r>
            <a:r>
              <a:rPr lang="en-GB" sz="1400" b="0" i="0" dirty="0">
                <a:solidFill>
                  <a:srgbClr val="FFD9CD"/>
                </a:solidFill>
                <a:effectLst/>
                <a:latin typeface="Helvetica Neue"/>
              </a:rPr>
              <a:t>, M. et al. (2010) ‘Confronting similar challenges? Disabled and non‐disabled students’ learning and assessment experiences’,</a:t>
            </a:r>
            <a:r>
              <a:rPr lang="en-GB" sz="1400" b="0" i="1" dirty="0">
                <a:solidFill>
                  <a:srgbClr val="FFD9CD"/>
                </a:solidFill>
                <a:effectLst/>
                <a:latin typeface="inherit"/>
              </a:rPr>
              <a:t> Studies in Higher Education</a:t>
            </a:r>
            <a:r>
              <a:rPr lang="en-GB" sz="1400" b="0" i="0" dirty="0">
                <a:solidFill>
                  <a:srgbClr val="FFD9CD"/>
                </a:solidFill>
                <a:effectLst/>
                <a:latin typeface="Helvetica Neue"/>
              </a:rPr>
              <a:t>, 35(6), pp.647-658.</a:t>
            </a:r>
          </a:p>
          <a:p>
            <a:pPr algn="l" fontAlgn="base"/>
            <a:r>
              <a:rPr lang="en-GB" sz="1400" b="0" i="0" dirty="0">
                <a:solidFill>
                  <a:srgbClr val="FFD9CD"/>
                </a:solidFill>
                <a:effectLst/>
                <a:latin typeface="Helvetica Neue"/>
              </a:rPr>
              <a:t>Mayer, A. (2021) ‘Reducing respondents’ perceptions of bias in survey research’, </a:t>
            </a:r>
            <a:r>
              <a:rPr lang="en-GB" sz="1400" b="0" i="1" dirty="0">
                <a:solidFill>
                  <a:srgbClr val="FFD9CD"/>
                </a:solidFill>
                <a:effectLst/>
                <a:latin typeface="inherit"/>
              </a:rPr>
              <a:t>Methodological Innovations</a:t>
            </a:r>
            <a:r>
              <a:rPr lang="en-GB" sz="1400" b="0" i="0" dirty="0">
                <a:solidFill>
                  <a:srgbClr val="FFD9CD"/>
                </a:solidFill>
                <a:effectLst/>
                <a:latin typeface="Helvetica Neue"/>
              </a:rPr>
              <a:t>, 14(3). Available at: </a:t>
            </a:r>
            <a:r>
              <a:rPr lang="en-GB" sz="1400" b="0" i="0" u="none" strike="noStrike" dirty="0">
                <a:solidFill>
                  <a:srgbClr val="FFD9CD"/>
                </a:solidFill>
                <a:effectLst/>
                <a:latin typeface="inherit"/>
                <a:hlinkClick r:id="rId2">
                  <a:extLst>
                    <a:ext uri="{A12FA001-AC4F-418D-AE19-62706E023703}">
                      <ahyp:hlinkClr xmlns:ahyp="http://schemas.microsoft.com/office/drawing/2018/hyperlinkcolor" val="tx"/>
                    </a:ext>
                  </a:extLst>
                </a:hlinkClick>
              </a:rPr>
              <a:t>https://journals.sagepub.com/doi/10.1177/20597991211055952</a:t>
            </a:r>
            <a:endParaRPr lang="en-GB" sz="1400" b="0" i="0" dirty="0">
              <a:solidFill>
                <a:srgbClr val="FFD9CD"/>
              </a:solidFill>
              <a:effectLst/>
              <a:latin typeface="Helvetica Neue"/>
            </a:endParaRPr>
          </a:p>
          <a:p>
            <a:pPr algn="l" fontAlgn="base"/>
            <a:r>
              <a:rPr lang="en-GB" sz="1400" b="0" i="0" dirty="0">
                <a:solidFill>
                  <a:srgbClr val="FFD9CD"/>
                </a:solidFill>
                <a:effectLst/>
                <a:latin typeface="Helvetica Neue"/>
              </a:rPr>
              <a:t>McNiff, J. (2002) </a:t>
            </a:r>
            <a:r>
              <a:rPr lang="en-GB" sz="1400" b="0" i="1" dirty="0">
                <a:solidFill>
                  <a:srgbClr val="FFD9CD"/>
                </a:solidFill>
                <a:effectLst/>
                <a:latin typeface="inherit"/>
              </a:rPr>
              <a:t>Action Research for Professional Development</a:t>
            </a:r>
            <a:r>
              <a:rPr lang="en-GB" sz="1400" b="0" i="0" dirty="0">
                <a:solidFill>
                  <a:srgbClr val="FFD9CD"/>
                </a:solidFill>
                <a:effectLst/>
                <a:latin typeface="Helvetica Neue"/>
              </a:rPr>
              <a:t>. Jean McNiff.</a:t>
            </a:r>
          </a:p>
          <a:p>
            <a:pPr algn="l" fontAlgn="base"/>
            <a:r>
              <a:rPr lang="en-GB" sz="1400" b="0" i="0" dirty="0">
                <a:solidFill>
                  <a:srgbClr val="FFD9CD"/>
                </a:solidFill>
                <a:effectLst/>
                <a:latin typeface="Helvetica Neue"/>
              </a:rPr>
              <a:t>Morse, J.M. et al. (2002), ‘Verification Strategies for Establishing Reliability and Validity in Qualitative Research’, </a:t>
            </a:r>
            <a:r>
              <a:rPr lang="en-GB" sz="1400" b="0" i="1" dirty="0">
                <a:solidFill>
                  <a:srgbClr val="FFD9CD"/>
                </a:solidFill>
                <a:effectLst/>
                <a:latin typeface="inherit"/>
              </a:rPr>
              <a:t>International Journal of Qualitative Methods</a:t>
            </a:r>
            <a:r>
              <a:rPr lang="en-GB" sz="1400" b="0" i="0" dirty="0">
                <a:solidFill>
                  <a:srgbClr val="FFD9CD"/>
                </a:solidFill>
                <a:effectLst/>
                <a:latin typeface="Helvetica Neue"/>
              </a:rPr>
              <a:t>, 1(2), pp.13-22.</a:t>
            </a:r>
          </a:p>
          <a:p>
            <a:pPr algn="l" fontAlgn="base"/>
            <a:r>
              <a:rPr lang="en-GB" sz="1400" b="0" i="0" dirty="0">
                <a:solidFill>
                  <a:srgbClr val="FFD9CD"/>
                </a:solidFill>
                <a:effectLst/>
                <a:latin typeface="Helvetica Neue"/>
              </a:rPr>
              <a:t>Moussa, N. (2014) ‘The Importance of Learning Styles in Education’, </a:t>
            </a:r>
            <a:r>
              <a:rPr lang="en-GB" sz="1400" b="0" i="1" dirty="0">
                <a:solidFill>
                  <a:srgbClr val="FFD9CD"/>
                </a:solidFill>
                <a:effectLst/>
                <a:latin typeface="inherit"/>
              </a:rPr>
              <a:t>Institute for Learning Styles Journal</a:t>
            </a:r>
            <a:r>
              <a:rPr lang="en-GB" sz="1400" b="0" i="0" dirty="0">
                <a:solidFill>
                  <a:srgbClr val="FFD9CD"/>
                </a:solidFill>
                <a:effectLst/>
                <a:latin typeface="Helvetica Neue"/>
              </a:rPr>
              <a:t>, 1(Fall), pp. 19-27.</a:t>
            </a:r>
          </a:p>
          <a:p>
            <a:pPr algn="l" fontAlgn="base"/>
            <a:r>
              <a:rPr lang="en-GB" sz="1400" b="0" i="0" dirty="0" err="1">
                <a:solidFill>
                  <a:srgbClr val="FFD9CD"/>
                </a:solidFill>
                <a:effectLst/>
                <a:latin typeface="Helvetica Neue"/>
              </a:rPr>
              <a:t>Niiranen</a:t>
            </a:r>
            <a:r>
              <a:rPr lang="en-GB" sz="1400" b="0" i="0" dirty="0">
                <a:solidFill>
                  <a:srgbClr val="FFD9CD"/>
                </a:solidFill>
                <a:effectLst/>
                <a:latin typeface="Helvetica Neue"/>
              </a:rPr>
              <a:t>, S. (2019) ‘Supporting the development of students’ technological understanding in craft and technology education via the learning-by-doing approach’, </a:t>
            </a:r>
            <a:r>
              <a:rPr lang="en-GB" sz="1400" b="0" i="1" dirty="0">
                <a:solidFill>
                  <a:srgbClr val="FFD9CD"/>
                </a:solidFill>
                <a:effectLst/>
                <a:latin typeface="inherit"/>
              </a:rPr>
              <a:t>International Journal of Technology and Design Education,</a:t>
            </a:r>
            <a:r>
              <a:rPr lang="en-GB" sz="1400" b="0" i="0" dirty="0">
                <a:solidFill>
                  <a:srgbClr val="FFD9CD"/>
                </a:solidFill>
                <a:effectLst/>
                <a:latin typeface="Helvetica Neue"/>
              </a:rPr>
              <a:t> 31, pp.81–93.</a:t>
            </a:r>
          </a:p>
          <a:p>
            <a:pPr algn="l" fontAlgn="base"/>
            <a:r>
              <a:rPr lang="en-GB" sz="1400" b="0" i="0" dirty="0" err="1">
                <a:solidFill>
                  <a:srgbClr val="FFD9CD"/>
                </a:solidFill>
                <a:effectLst/>
                <a:latin typeface="Helvetica Neue"/>
              </a:rPr>
              <a:t>Noga</a:t>
            </a:r>
            <a:r>
              <a:rPr lang="en-GB" sz="1400" b="0" i="0" dirty="0">
                <a:solidFill>
                  <a:srgbClr val="FFD9CD"/>
                </a:solidFill>
                <a:effectLst/>
                <a:latin typeface="Helvetica Neue"/>
              </a:rPr>
              <a:t>, H. (2014) ‘Applying Chosen Teaching Methods in Technical Education’, </a:t>
            </a:r>
            <a:r>
              <a:rPr lang="en-GB" sz="1400" b="0" i="1" dirty="0">
                <a:solidFill>
                  <a:srgbClr val="FFD9CD"/>
                </a:solidFill>
                <a:effectLst/>
                <a:latin typeface="inherit"/>
              </a:rPr>
              <a:t>International Journal of Engineering Pedagogy</a:t>
            </a:r>
            <a:r>
              <a:rPr lang="en-GB" sz="1400" b="0" i="0" dirty="0">
                <a:solidFill>
                  <a:srgbClr val="FFD9CD"/>
                </a:solidFill>
                <a:effectLst/>
                <a:latin typeface="Helvetica Neue"/>
              </a:rPr>
              <a:t>, 4(4), pp.23-26.</a:t>
            </a:r>
          </a:p>
          <a:p>
            <a:pPr algn="l" fontAlgn="base"/>
            <a:r>
              <a:rPr lang="en-GB" sz="1400" b="0" i="0" dirty="0">
                <a:solidFill>
                  <a:srgbClr val="FFD9CD"/>
                </a:solidFill>
                <a:effectLst/>
                <a:latin typeface="Helvetica Neue"/>
              </a:rPr>
              <a:t>Reynolds, M. (1997) ‘Learning Styles: A Critique’, </a:t>
            </a:r>
            <a:r>
              <a:rPr lang="en-GB" sz="1400" b="0" i="1" dirty="0">
                <a:solidFill>
                  <a:srgbClr val="FFD9CD"/>
                </a:solidFill>
                <a:effectLst/>
                <a:latin typeface="inherit"/>
              </a:rPr>
              <a:t>Management Learning</a:t>
            </a:r>
            <a:r>
              <a:rPr lang="en-GB" sz="1400" b="0" i="0" dirty="0">
                <a:solidFill>
                  <a:srgbClr val="FFD9CD"/>
                </a:solidFill>
                <a:effectLst/>
                <a:latin typeface="Helvetica Neue"/>
              </a:rPr>
              <a:t>, 28(2), pp.115-133.</a:t>
            </a:r>
          </a:p>
          <a:p>
            <a:pPr algn="l" fontAlgn="base"/>
            <a:r>
              <a:rPr lang="en-GB" sz="1400" b="0" i="0" dirty="0">
                <a:solidFill>
                  <a:srgbClr val="FFD9CD"/>
                </a:solidFill>
                <a:effectLst/>
                <a:latin typeface="Helvetica Neue"/>
              </a:rPr>
              <a:t>Rohrer, D. &amp; </a:t>
            </a:r>
            <a:r>
              <a:rPr lang="en-GB" sz="1400" b="0" i="0" dirty="0" err="1">
                <a:solidFill>
                  <a:srgbClr val="FFD9CD"/>
                </a:solidFill>
                <a:effectLst/>
                <a:latin typeface="Helvetica Neue"/>
              </a:rPr>
              <a:t>Pashler</a:t>
            </a:r>
            <a:r>
              <a:rPr lang="en-GB" sz="1400" b="0" i="0" dirty="0">
                <a:solidFill>
                  <a:srgbClr val="FFD9CD"/>
                </a:solidFill>
                <a:effectLst/>
                <a:latin typeface="Helvetica Neue"/>
              </a:rPr>
              <a:t>, H. (2012) ‘Learning styles: Where’s the evidence?’, </a:t>
            </a:r>
            <a:r>
              <a:rPr lang="en-GB" sz="1400" b="0" i="1" dirty="0">
                <a:solidFill>
                  <a:srgbClr val="FFD9CD"/>
                </a:solidFill>
                <a:effectLst/>
                <a:latin typeface="inherit"/>
              </a:rPr>
              <a:t>Medical Education</a:t>
            </a:r>
            <a:r>
              <a:rPr lang="en-GB" sz="1400" b="0" i="0" dirty="0">
                <a:solidFill>
                  <a:srgbClr val="FFD9CD"/>
                </a:solidFill>
                <a:effectLst/>
                <a:latin typeface="Helvetica Neue"/>
              </a:rPr>
              <a:t>, 46, pp.634-635.</a:t>
            </a:r>
          </a:p>
          <a:p>
            <a:pPr algn="l" fontAlgn="base"/>
            <a:r>
              <a:rPr lang="en-GB" sz="1400" b="0" i="0" dirty="0">
                <a:solidFill>
                  <a:srgbClr val="FFD9CD"/>
                </a:solidFill>
                <a:effectLst/>
                <a:latin typeface="Helvetica Neue"/>
              </a:rPr>
              <a:t>Romero, P. et al. (2018) ‘Halsted’s “See One, Do One, and Teach One” versus Peyton’s Four-Step Approach: A randomized trial for training of Laparoscopic Suturing and Knot Tying’, </a:t>
            </a:r>
            <a:r>
              <a:rPr lang="en-GB" sz="1400" b="0" i="1" dirty="0">
                <a:solidFill>
                  <a:srgbClr val="FFD9CD"/>
                </a:solidFill>
                <a:effectLst/>
                <a:latin typeface="inherit"/>
              </a:rPr>
              <a:t>Journal of Surgical Education</a:t>
            </a:r>
            <a:r>
              <a:rPr lang="en-GB" sz="1400" b="0" i="0" dirty="0">
                <a:solidFill>
                  <a:srgbClr val="FFD9CD"/>
                </a:solidFill>
                <a:effectLst/>
                <a:latin typeface="Helvetica Neue"/>
              </a:rPr>
              <a:t>, 75(2)</a:t>
            </a:r>
            <a:r>
              <a:rPr lang="en-GB" sz="1400" b="1" i="0" dirty="0">
                <a:solidFill>
                  <a:srgbClr val="FFD9CD"/>
                </a:solidFill>
                <a:effectLst/>
                <a:latin typeface="inherit"/>
              </a:rPr>
              <a:t>, </a:t>
            </a:r>
            <a:r>
              <a:rPr lang="en-GB" sz="1400" b="0" i="0" dirty="0">
                <a:solidFill>
                  <a:srgbClr val="FFD9CD"/>
                </a:solidFill>
                <a:effectLst/>
                <a:latin typeface="Helvetica Neue"/>
              </a:rPr>
              <a:t>pp.510-515.</a:t>
            </a:r>
          </a:p>
          <a:p>
            <a:pPr algn="l" fontAlgn="base"/>
            <a:r>
              <a:rPr lang="en-GB" sz="1400" b="0" i="0" dirty="0">
                <a:solidFill>
                  <a:srgbClr val="FFD9CD"/>
                </a:solidFill>
                <a:effectLst/>
                <a:latin typeface="Helvetica Neue"/>
              </a:rPr>
              <a:t>Royal Society of Chemistry (2024) Practically Perfect. Available at: </a:t>
            </a:r>
            <a:r>
              <a:rPr lang="en-GB" sz="1400" b="0" i="0" u="none" strike="noStrike" dirty="0">
                <a:solidFill>
                  <a:srgbClr val="FFD9CD"/>
                </a:solidFill>
                <a:effectLst/>
                <a:latin typeface="inherit"/>
                <a:hlinkClick r:id="rId3">
                  <a:extLst>
                    <a:ext uri="{A12FA001-AC4F-418D-AE19-62706E023703}">
                      <ahyp:hlinkClr xmlns:ahyp="http://schemas.microsoft.com/office/drawing/2018/hyperlinkcolor" val="tx"/>
                    </a:ext>
                  </a:extLst>
                </a:hlinkClick>
              </a:rPr>
              <a:t>https://edu.rsc.org/ideas/how-to-help-students-develop-their-practical-skills/4016986.article</a:t>
            </a:r>
            <a:r>
              <a:rPr lang="en-GB" sz="1400" b="0" i="0" dirty="0">
                <a:solidFill>
                  <a:srgbClr val="FFD9CD"/>
                </a:solidFill>
                <a:effectLst/>
                <a:latin typeface="Helvetica Neue"/>
              </a:rPr>
              <a:t>. (Accessed: 11 January 2024)</a:t>
            </a:r>
          </a:p>
          <a:p>
            <a:pPr algn="l" fontAlgn="base"/>
            <a:r>
              <a:rPr lang="en-GB" sz="1400" b="0" i="0" dirty="0" err="1">
                <a:solidFill>
                  <a:srgbClr val="FFD9CD"/>
                </a:solidFill>
                <a:effectLst/>
                <a:latin typeface="Helvetica Neue"/>
              </a:rPr>
              <a:t>Shildrick</a:t>
            </a:r>
            <a:r>
              <a:rPr lang="en-GB" sz="1400" b="0" i="0" dirty="0">
                <a:solidFill>
                  <a:srgbClr val="FFD9CD"/>
                </a:solidFill>
                <a:effectLst/>
                <a:latin typeface="Helvetica Neue"/>
              </a:rPr>
              <a:t>, M. (2012) </a:t>
            </a:r>
            <a:r>
              <a:rPr lang="en-GB" sz="1400" b="0" i="1" dirty="0">
                <a:solidFill>
                  <a:srgbClr val="FFD9CD"/>
                </a:solidFill>
                <a:effectLst/>
                <a:latin typeface="inherit"/>
              </a:rPr>
              <a:t>Critical Disability Studies: rethinking the conventions for the age of postmodernity</a:t>
            </a:r>
            <a:r>
              <a:rPr lang="en-GB" sz="1400" b="0" i="0" dirty="0">
                <a:solidFill>
                  <a:srgbClr val="FFD9CD"/>
                </a:solidFill>
                <a:effectLst/>
                <a:latin typeface="Helvetica Neue"/>
              </a:rPr>
              <a:t>. London: Routledge.</a:t>
            </a:r>
          </a:p>
          <a:p>
            <a:pPr algn="l" fontAlgn="base"/>
            <a:r>
              <a:rPr lang="en-GB" sz="1400" b="0" i="0" dirty="0">
                <a:solidFill>
                  <a:srgbClr val="FFD9CD"/>
                </a:solidFill>
                <a:effectLst/>
                <a:latin typeface="Helvetica Neue"/>
              </a:rPr>
              <a:t>Slocum, A. &amp; Beard, C. (2005) ‘Development of a CAI Module and Comparison of its Effectiveness with Traditional Classroom Instruction’, Clothing and Textiles Research Journal, 23(4), pp.298-306.</a:t>
            </a:r>
          </a:p>
          <a:p>
            <a:pPr algn="l" fontAlgn="base"/>
            <a:r>
              <a:rPr lang="en-GB" sz="1400" b="0" i="0" dirty="0">
                <a:solidFill>
                  <a:srgbClr val="FFD9CD"/>
                </a:solidFill>
                <a:effectLst/>
                <a:latin typeface="Helvetica Neue"/>
              </a:rPr>
              <a:t>Spencer Clarke et al. (2020) </a:t>
            </a:r>
            <a:r>
              <a:rPr lang="en-GB" sz="1400" b="0" i="1" dirty="0">
                <a:solidFill>
                  <a:srgbClr val="FFD9CD"/>
                </a:solidFill>
                <a:effectLst/>
                <a:latin typeface="inherit"/>
              </a:rPr>
              <a:t>Action Research</a:t>
            </a:r>
            <a:r>
              <a:rPr lang="en-GB" sz="1400" b="0" i="0" dirty="0">
                <a:solidFill>
                  <a:srgbClr val="FFD9CD"/>
                </a:solidFill>
                <a:effectLst/>
                <a:latin typeface="Helvetica Neue"/>
              </a:rPr>
              <a:t>. Available at: </a:t>
            </a:r>
            <a:r>
              <a:rPr lang="en-GB" sz="1400" dirty="0">
                <a:solidFill>
                  <a:srgbClr val="FFD9CD"/>
                </a:solidFill>
                <a:latin typeface="inherit"/>
              </a:rPr>
              <a:t>https://kstatelibraries.pressbooks.pub/gradactionresearch/ </a:t>
            </a:r>
            <a:r>
              <a:rPr lang="en-GB" sz="1400" b="0" i="0" dirty="0">
                <a:solidFill>
                  <a:srgbClr val="FFD9CD"/>
                </a:solidFill>
                <a:effectLst/>
                <a:latin typeface="Helvetica Neue"/>
              </a:rPr>
              <a:t>(Accessed: 7 January 2024).</a:t>
            </a:r>
          </a:p>
          <a:p>
            <a:pPr algn="l" fontAlgn="base"/>
            <a:r>
              <a:rPr lang="en-GB" sz="1400" b="0" i="0" dirty="0">
                <a:solidFill>
                  <a:srgbClr val="FFD9CD"/>
                </a:solidFill>
                <a:effectLst/>
                <a:latin typeface="Helvetica Neue"/>
              </a:rPr>
              <a:t>Wang, T. et al. (2004) ‘An Education Theory–Based Method to Teach a Procedural Skill’, </a:t>
            </a:r>
            <a:r>
              <a:rPr lang="en-GB" sz="1400" b="0" i="1" dirty="0">
                <a:solidFill>
                  <a:srgbClr val="FFD9CD"/>
                </a:solidFill>
                <a:effectLst/>
                <a:latin typeface="inherit"/>
              </a:rPr>
              <a:t>Archives of Dermatological Research</a:t>
            </a:r>
            <a:r>
              <a:rPr lang="en-GB" sz="1400" b="0" i="0" dirty="0">
                <a:solidFill>
                  <a:srgbClr val="FFD9CD"/>
                </a:solidFill>
                <a:effectLst/>
                <a:latin typeface="Helvetica Neue"/>
              </a:rPr>
              <a:t>, 140(11), pp.1357-1361. </a:t>
            </a:r>
          </a:p>
          <a:p>
            <a:pPr algn="l" fontAlgn="base"/>
            <a:r>
              <a:rPr lang="en-GB" sz="1400" b="0" i="0" dirty="0">
                <a:solidFill>
                  <a:srgbClr val="FFD9CD"/>
                </a:solidFill>
                <a:effectLst/>
                <a:latin typeface="Helvetica Neue"/>
              </a:rPr>
              <a:t>Willis, S. (2017) ‘Literature review on the use of VAK learning strategies’, </a:t>
            </a:r>
            <a:r>
              <a:rPr lang="en-GB" sz="1400" b="0" i="1" dirty="0">
                <a:solidFill>
                  <a:srgbClr val="FFD9CD"/>
                </a:solidFill>
                <a:effectLst/>
                <a:latin typeface="inherit"/>
              </a:rPr>
              <a:t>The </a:t>
            </a:r>
            <a:r>
              <a:rPr lang="en-GB" sz="1400" b="0" i="1" dirty="0" err="1">
                <a:solidFill>
                  <a:srgbClr val="FFD9CD"/>
                </a:solidFill>
                <a:effectLst/>
                <a:latin typeface="inherit"/>
              </a:rPr>
              <a:t>STeP</a:t>
            </a:r>
            <a:r>
              <a:rPr lang="en-GB" sz="1400" b="0" i="1" dirty="0">
                <a:solidFill>
                  <a:srgbClr val="FFD9CD"/>
                </a:solidFill>
                <a:effectLst/>
                <a:latin typeface="inherit"/>
              </a:rPr>
              <a:t> Journal</a:t>
            </a:r>
            <a:r>
              <a:rPr lang="en-GB" sz="1400" b="0" i="0" dirty="0">
                <a:solidFill>
                  <a:srgbClr val="FFD9CD"/>
                </a:solidFill>
                <a:effectLst/>
                <a:latin typeface="Helvetica Neue"/>
              </a:rPr>
              <a:t>, 4(2), pp. 90-94.</a:t>
            </a:r>
          </a:p>
          <a:p>
            <a:pPr algn="l" fontAlgn="base"/>
            <a:r>
              <a:rPr lang="en-GB" sz="1400" b="0" i="0" dirty="0">
                <a:solidFill>
                  <a:srgbClr val="FFD9CD"/>
                </a:solidFill>
                <a:effectLst/>
                <a:latin typeface="Helvetica Neue"/>
              </a:rPr>
              <a:t>Wood, N. et al. (2009) ‘A Tacit Understanding: The Designer’s Role in Capturing and Passing on the Skilled Knowledge of Master Craftsmen’, </a:t>
            </a:r>
            <a:r>
              <a:rPr lang="en-GB" sz="1400" b="0" i="1" dirty="0">
                <a:solidFill>
                  <a:srgbClr val="FFD9CD"/>
                </a:solidFill>
                <a:effectLst/>
                <a:latin typeface="inherit"/>
              </a:rPr>
              <a:t>International Journal of Design</a:t>
            </a:r>
            <a:r>
              <a:rPr lang="en-GB" sz="1400" b="0" i="0" dirty="0">
                <a:solidFill>
                  <a:srgbClr val="FFD9CD"/>
                </a:solidFill>
                <a:effectLst/>
                <a:latin typeface="Helvetica Neue"/>
              </a:rPr>
              <a:t>, 3(3), pp.65-78.</a:t>
            </a:r>
          </a:p>
        </p:txBody>
      </p:sp>
    </p:spTree>
    <p:extLst>
      <p:ext uri="{BB962C8B-B14F-4D97-AF65-F5344CB8AC3E}">
        <p14:creationId xmlns:p14="http://schemas.microsoft.com/office/powerpoint/2010/main" val="23084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74B9A4-F0C4-841E-BC1E-D602FC047590}"/>
              </a:ext>
            </a:extLst>
          </p:cNvPr>
          <p:cNvSpPr>
            <a:spLocks noGrp="1"/>
          </p:cNvSpPr>
          <p:nvPr>
            <p:ph idx="1"/>
          </p:nvPr>
        </p:nvSpPr>
        <p:spPr>
          <a:xfrm>
            <a:off x="838200" y="1253331"/>
            <a:ext cx="10458450" cy="3223419"/>
          </a:xfrm>
        </p:spPr>
        <p:txBody>
          <a:bodyPr vert="horz" lIns="91440" tIns="45720" rIns="91440" bIns="45720" rtlCol="0" anchor="t">
            <a:normAutofit lnSpcReduction="10000"/>
          </a:bodyPr>
          <a:lstStyle/>
          <a:p>
            <a:pPr marL="0" indent="0">
              <a:buNone/>
            </a:pPr>
            <a:r>
              <a:rPr lang="en-US" sz="4800" i="1" dirty="0">
                <a:solidFill>
                  <a:srgbClr val="FFD9CD"/>
                </a:solidFill>
                <a:latin typeface="Georgia Pro"/>
                <a:ea typeface="+mn-lt"/>
                <a:cs typeface="+mn-lt"/>
              </a:rPr>
              <a:t>'the purpose of demonstration and these set-ups is to guide the students in the art of noticing, to help them to learn how to see.'</a:t>
            </a:r>
            <a:endParaRPr lang="en-US" sz="4800" i="1" dirty="0">
              <a:solidFill>
                <a:srgbClr val="FFD9CD"/>
              </a:solidFill>
              <a:latin typeface="Georgia Pro"/>
              <a:cs typeface="Calibri"/>
            </a:endParaRPr>
          </a:p>
          <a:p>
            <a:pPr marL="0" indent="0">
              <a:buNone/>
            </a:pPr>
            <a:r>
              <a:rPr lang="en-US" sz="3200" i="1" dirty="0">
                <a:solidFill>
                  <a:srgbClr val="FAFE4C"/>
                </a:solidFill>
                <a:latin typeface="Georgia Pro"/>
                <a:cs typeface="Calibri"/>
              </a:rPr>
              <a:t>                 </a:t>
            </a:r>
            <a:endParaRPr lang="en-US" dirty="0">
              <a:cs typeface="Calibri"/>
            </a:endParaRPr>
          </a:p>
        </p:txBody>
      </p:sp>
      <p:sp>
        <p:nvSpPr>
          <p:cNvPr id="4" name="TextBox 3">
            <a:extLst>
              <a:ext uri="{FF2B5EF4-FFF2-40B4-BE49-F238E27FC236}">
                <a16:creationId xmlns:a16="http://schemas.microsoft.com/office/drawing/2014/main" id="{6E20A48D-E4C7-2803-4D43-4911EDFD1067}"/>
              </a:ext>
            </a:extLst>
          </p:cNvPr>
          <p:cNvSpPr txBox="1"/>
          <p:nvPr/>
        </p:nvSpPr>
        <p:spPr>
          <a:xfrm>
            <a:off x="1638300" y="5852319"/>
            <a:ext cx="10839450" cy="461665"/>
          </a:xfrm>
          <a:prstGeom prst="rect">
            <a:avLst/>
          </a:prstGeom>
          <a:noFill/>
        </p:spPr>
        <p:txBody>
          <a:bodyPr wrap="square">
            <a:spAutoFit/>
          </a:bodyPr>
          <a:lstStyle/>
          <a:p>
            <a:r>
              <a:rPr lang="en-GB" sz="2400" b="0" i="0" dirty="0">
                <a:solidFill>
                  <a:srgbClr val="FFD9CD"/>
                </a:solidFill>
                <a:effectLst/>
                <a:latin typeface="Helvetica Neue"/>
              </a:rPr>
              <a:t>Harris, A. (2021) </a:t>
            </a:r>
            <a:r>
              <a:rPr lang="en-GB" sz="2400" b="0" i="1" dirty="0">
                <a:solidFill>
                  <a:srgbClr val="FFD9CD"/>
                </a:solidFill>
                <a:effectLst/>
                <a:latin typeface="Helvetica Neue"/>
              </a:rPr>
              <a:t>A Sensory Education</a:t>
            </a:r>
            <a:r>
              <a:rPr lang="en-GB" sz="2400" b="0" i="0" dirty="0">
                <a:solidFill>
                  <a:srgbClr val="FFD9CD"/>
                </a:solidFill>
                <a:effectLst/>
                <a:latin typeface="Helvetica Neue"/>
              </a:rPr>
              <a:t>. Abingdon and New York: Routledge.</a:t>
            </a:r>
            <a:endParaRPr lang="en-GB" sz="2400" dirty="0">
              <a:solidFill>
                <a:srgbClr val="FFD9CD"/>
              </a:solidFill>
            </a:endParaRPr>
          </a:p>
        </p:txBody>
      </p:sp>
      <p:cxnSp>
        <p:nvCxnSpPr>
          <p:cNvPr id="6" name="Straight Connector 5">
            <a:extLst>
              <a:ext uri="{FF2B5EF4-FFF2-40B4-BE49-F238E27FC236}">
                <a16:creationId xmlns:a16="http://schemas.microsoft.com/office/drawing/2014/main" id="{EB7226E6-26FA-D317-F45B-5EF4F255360C}"/>
              </a:ext>
            </a:extLst>
          </p:cNvPr>
          <p:cNvCxnSpPr/>
          <p:nvPr/>
        </p:nvCxnSpPr>
        <p:spPr>
          <a:xfrm>
            <a:off x="266700" y="5573951"/>
            <a:ext cx="11658600" cy="0"/>
          </a:xfrm>
          <a:prstGeom prst="line">
            <a:avLst/>
          </a:prstGeom>
          <a:ln>
            <a:solidFill>
              <a:srgbClr val="FFE3D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1131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7CD31A-90E6-65D5-560D-E75014810A43}"/>
              </a:ext>
            </a:extLst>
          </p:cNvPr>
          <p:cNvSpPr txBox="1"/>
          <p:nvPr/>
        </p:nvSpPr>
        <p:spPr>
          <a:xfrm>
            <a:off x="951722" y="459946"/>
            <a:ext cx="10438818" cy="5509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i="1" dirty="0">
                <a:solidFill>
                  <a:srgbClr val="FFD9CD"/>
                </a:solidFill>
                <a:latin typeface="Georgia Pro" panose="02040502050405020303" pitchFamily="18" charset="0"/>
                <a:cs typeface="Helvetica" panose="020B0604020202020204" pitchFamily="34" charset="0"/>
              </a:rPr>
              <a:t>'Educators should instead focus on developing the most effective and coherent ways to present particular bodies of content, which often involve combining different forms of instruction, such as diagrams and words, in mutually reinforcing ways.’ </a:t>
            </a:r>
          </a:p>
          <a:p>
            <a:r>
              <a:rPr lang="en-US" sz="4400" i="1" dirty="0">
                <a:solidFill>
                  <a:srgbClr val="FFD9CD"/>
                </a:solidFill>
                <a:latin typeface="Georgia Pro" panose="02040502050405020303" pitchFamily="18" charset="0"/>
                <a:ea typeface="+mn-lt"/>
                <a:cs typeface="Helvetica" panose="020B0604020202020204" pitchFamily="34" charset="0"/>
              </a:rPr>
              <a:t>                               </a:t>
            </a:r>
            <a:endParaRPr lang="en-US" sz="3200" i="1" dirty="0">
              <a:solidFill>
                <a:srgbClr val="FFD9CD"/>
              </a:solidFill>
              <a:latin typeface="Georgia Pro" panose="02040502050405020303" pitchFamily="18" charset="0"/>
              <a:cs typeface="Helvetica" panose="020B0604020202020204" pitchFamily="34" charset="0"/>
            </a:endParaRPr>
          </a:p>
        </p:txBody>
      </p:sp>
      <p:cxnSp>
        <p:nvCxnSpPr>
          <p:cNvPr id="2" name="Straight Connector 1">
            <a:extLst>
              <a:ext uri="{FF2B5EF4-FFF2-40B4-BE49-F238E27FC236}">
                <a16:creationId xmlns:a16="http://schemas.microsoft.com/office/drawing/2014/main" id="{D025F552-35FD-7981-8086-9C43F726B31F}"/>
              </a:ext>
            </a:extLst>
          </p:cNvPr>
          <p:cNvCxnSpPr>
            <a:cxnSpLocks/>
          </p:cNvCxnSpPr>
          <p:nvPr/>
        </p:nvCxnSpPr>
        <p:spPr>
          <a:xfrm>
            <a:off x="409575" y="5587482"/>
            <a:ext cx="11372850" cy="0"/>
          </a:xfrm>
          <a:prstGeom prst="line">
            <a:avLst/>
          </a:prstGeom>
          <a:ln>
            <a:solidFill>
              <a:srgbClr val="FFD9CD"/>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347543-596D-3CF6-4AD2-80A8F638FBF7}"/>
              </a:ext>
            </a:extLst>
          </p:cNvPr>
          <p:cNvSpPr txBox="1"/>
          <p:nvPr/>
        </p:nvSpPr>
        <p:spPr>
          <a:xfrm>
            <a:off x="553617" y="5744478"/>
            <a:ext cx="11235028" cy="830997"/>
          </a:xfrm>
          <a:prstGeom prst="rect">
            <a:avLst/>
          </a:prstGeom>
          <a:noFill/>
        </p:spPr>
        <p:txBody>
          <a:bodyPr wrap="square">
            <a:spAutoFit/>
          </a:bodyPr>
          <a:lstStyle/>
          <a:p>
            <a:r>
              <a:rPr lang="en-GB" sz="2400" b="0" i="0" dirty="0">
                <a:solidFill>
                  <a:srgbClr val="FFD9CD"/>
                </a:solidFill>
                <a:effectLst/>
                <a:latin typeface="Helvetica Neue"/>
              </a:rPr>
              <a:t>Rohrer, D. &amp; </a:t>
            </a:r>
            <a:r>
              <a:rPr lang="en-GB" sz="2400" b="0" i="0" dirty="0" err="1">
                <a:solidFill>
                  <a:srgbClr val="FFD9CD"/>
                </a:solidFill>
                <a:effectLst/>
                <a:latin typeface="Helvetica Neue"/>
              </a:rPr>
              <a:t>Pashler</a:t>
            </a:r>
            <a:r>
              <a:rPr lang="en-GB" sz="2400" b="0" i="0" dirty="0">
                <a:solidFill>
                  <a:srgbClr val="FFD9CD"/>
                </a:solidFill>
                <a:effectLst/>
                <a:latin typeface="Helvetica Neue"/>
              </a:rPr>
              <a:t>, H. (2012) ‘Learning styles: Where’s the evidence?’, </a:t>
            </a:r>
          </a:p>
          <a:p>
            <a:r>
              <a:rPr lang="en-GB" sz="2400" b="0" i="1" dirty="0">
                <a:solidFill>
                  <a:srgbClr val="FFD9CD"/>
                </a:solidFill>
                <a:effectLst/>
                <a:latin typeface="Helvetica Neue"/>
              </a:rPr>
              <a:t>Medical Education</a:t>
            </a:r>
            <a:r>
              <a:rPr lang="en-GB" sz="2400" b="0" i="0" dirty="0">
                <a:solidFill>
                  <a:srgbClr val="FFD9CD"/>
                </a:solidFill>
                <a:effectLst/>
                <a:latin typeface="Helvetica Neue"/>
              </a:rPr>
              <a:t>, 46, pp.634-635.</a:t>
            </a:r>
            <a:endParaRPr lang="en-GB" sz="2400" dirty="0">
              <a:solidFill>
                <a:srgbClr val="FFD9CD"/>
              </a:solidFill>
            </a:endParaRPr>
          </a:p>
        </p:txBody>
      </p:sp>
    </p:spTree>
    <p:extLst>
      <p:ext uri="{BB962C8B-B14F-4D97-AF65-F5344CB8AC3E}">
        <p14:creationId xmlns:p14="http://schemas.microsoft.com/office/powerpoint/2010/main" val="652126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129624" y="818579"/>
            <a:ext cx="10385571" cy="1569660"/>
          </a:xfrm>
          <a:prstGeom prst="rect">
            <a:avLst/>
          </a:prstGeom>
          <a:noFill/>
        </p:spPr>
        <p:txBody>
          <a:bodyPr wrap="square" rtlCol="0">
            <a:spAutoFit/>
          </a:bodyPr>
          <a:lstStyle/>
          <a:p>
            <a:r>
              <a:rPr lang="en-GB" sz="3200" dirty="0">
                <a:solidFill>
                  <a:srgbClr val="FFD9CD"/>
                </a:solidFill>
              </a:rPr>
              <a:t>Participant’s Learning Background and Learning Outcome: </a:t>
            </a:r>
          </a:p>
          <a:p>
            <a:r>
              <a:rPr lang="en-GB" sz="3200" dirty="0">
                <a:solidFill>
                  <a:srgbClr val="FFD9CD"/>
                </a:solidFill>
              </a:rPr>
              <a:t>Identifying the level of technical knowledge prior to the intervention and learning outcome after the intervention.</a:t>
            </a:r>
          </a:p>
        </p:txBody>
      </p:sp>
      <p:pic>
        <p:nvPicPr>
          <p:cNvPr id="12" name="Picture 11">
            <a:extLst>
              <a:ext uri="{FF2B5EF4-FFF2-40B4-BE49-F238E27FC236}">
                <a16:creationId xmlns:a16="http://schemas.microsoft.com/office/drawing/2014/main" id="{05654740-3850-9C99-8584-BFCF509DFD29}"/>
              </a:ext>
            </a:extLst>
          </p:cNvPr>
          <p:cNvPicPr>
            <a:picLocks noChangeAspect="1"/>
          </p:cNvPicPr>
          <p:nvPr/>
        </p:nvPicPr>
        <p:blipFill>
          <a:blip r:embed="rId2"/>
          <a:stretch>
            <a:fillRect/>
          </a:stretch>
        </p:blipFill>
        <p:spPr>
          <a:xfrm>
            <a:off x="7601599" y="3428998"/>
            <a:ext cx="4351105" cy="2844213"/>
          </a:xfrm>
          <a:prstGeom prst="rect">
            <a:avLst/>
          </a:prstGeom>
        </p:spPr>
      </p:pic>
      <p:pic>
        <p:nvPicPr>
          <p:cNvPr id="18" name="Picture 17">
            <a:extLst>
              <a:ext uri="{FF2B5EF4-FFF2-40B4-BE49-F238E27FC236}">
                <a16:creationId xmlns:a16="http://schemas.microsoft.com/office/drawing/2014/main" id="{80929FFA-D263-F653-5513-471047D5F282}"/>
              </a:ext>
            </a:extLst>
          </p:cNvPr>
          <p:cNvPicPr>
            <a:picLocks noChangeAspect="1"/>
          </p:cNvPicPr>
          <p:nvPr/>
        </p:nvPicPr>
        <p:blipFill>
          <a:blip r:embed="rId3"/>
          <a:stretch>
            <a:fillRect/>
          </a:stretch>
        </p:blipFill>
        <p:spPr>
          <a:xfrm>
            <a:off x="239298" y="3428997"/>
            <a:ext cx="4351105" cy="2844214"/>
          </a:xfrm>
          <a:prstGeom prst="rect">
            <a:avLst/>
          </a:prstGeom>
        </p:spPr>
      </p:pic>
      <p:pic>
        <p:nvPicPr>
          <p:cNvPr id="15" name="Picture 14">
            <a:extLst>
              <a:ext uri="{FF2B5EF4-FFF2-40B4-BE49-F238E27FC236}">
                <a16:creationId xmlns:a16="http://schemas.microsoft.com/office/drawing/2014/main" id="{939D7E0B-F2B4-5842-B54B-864B4E595CE1}"/>
              </a:ext>
            </a:extLst>
          </p:cNvPr>
          <p:cNvPicPr>
            <a:picLocks noChangeAspect="1"/>
          </p:cNvPicPr>
          <p:nvPr/>
        </p:nvPicPr>
        <p:blipFill>
          <a:blip r:embed="rId4"/>
          <a:stretch>
            <a:fillRect/>
          </a:stretch>
        </p:blipFill>
        <p:spPr>
          <a:xfrm>
            <a:off x="4004179" y="3428998"/>
            <a:ext cx="4351105" cy="2844213"/>
          </a:xfrm>
          <a:prstGeom prst="rect">
            <a:avLst/>
          </a:prstGeom>
        </p:spPr>
      </p:pic>
    </p:spTree>
    <p:extLst>
      <p:ext uri="{BB962C8B-B14F-4D97-AF65-F5344CB8AC3E}">
        <p14:creationId xmlns:p14="http://schemas.microsoft.com/office/powerpoint/2010/main" val="3371682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9A5D93-DE4B-199C-C7BE-F7F04638DBF6}"/>
              </a:ext>
            </a:extLst>
          </p:cNvPr>
          <p:cNvPicPr>
            <a:picLocks noChangeAspect="1"/>
          </p:cNvPicPr>
          <p:nvPr/>
        </p:nvPicPr>
        <p:blipFill>
          <a:blip r:embed="rId2"/>
          <a:stretch>
            <a:fillRect/>
          </a:stretch>
        </p:blipFill>
        <p:spPr>
          <a:xfrm>
            <a:off x="1114220" y="387096"/>
            <a:ext cx="9307068" cy="6083808"/>
          </a:xfrm>
          <a:prstGeom prst="rect">
            <a:avLst/>
          </a:prstGeom>
        </p:spPr>
      </p:pic>
    </p:spTree>
    <p:extLst>
      <p:ext uri="{BB962C8B-B14F-4D97-AF65-F5344CB8AC3E}">
        <p14:creationId xmlns:p14="http://schemas.microsoft.com/office/powerpoint/2010/main" val="3408938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3A5CAE-13A6-2626-DEB7-8573CA37F9B2}"/>
              </a:ext>
            </a:extLst>
          </p:cNvPr>
          <p:cNvPicPr>
            <a:picLocks noChangeAspect="1"/>
          </p:cNvPicPr>
          <p:nvPr/>
        </p:nvPicPr>
        <p:blipFill>
          <a:blip r:embed="rId2"/>
          <a:stretch>
            <a:fillRect/>
          </a:stretch>
        </p:blipFill>
        <p:spPr>
          <a:xfrm>
            <a:off x="1442466" y="387096"/>
            <a:ext cx="9307068" cy="6083808"/>
          </a:xfrm>
          <a:prstGeom prst="rect">
            <a:avLst/>
          </a:prstGeom>
        </p:spPr>
      </p:pic>
    </p:spTree>
    <p:extLst>
      <p:ext uri="{BB962C8B-B14F-4D97-AF65-F5344CB8AC3E}">
        <p14:creationId xmlns:p14="http://schemas.microsoft.com/office/powerpoint/2010/main" val="242615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Picture 3" descr="machines.jpg">
            <a:extLst>
              <a:ext uri="{FF2B5EF4-FFF2-40B4-BE49-F238E27FC236}">
                <a16:creationId xmlns:a16="http://schemas.microsoft.com/office/drawing/2014/main" id="{81450291-9A73-A55A-D7B4-585DDEBF32F4}"/>
              </a:ext>
            </a:extLst>
          </p:cNvPr>
          <p:cNvPicPr>
            <a:picLocks noChangeAspect="1"/>
          </p:cNvPicPr>
          <p:nvPr/>
        </p:nvPicPr>
        <p:blipFill>
          <a:blip r:embed="rId2"/>
          <a:stretch>
            <a:fillRect/>
          </a:stretch>
        </p:blipFill>
        <p:spPr>
          <a:xfrm>
            <a:off x="3981813" y="494950"/>
            <a:ext cx="7833944" cy="5887286"/>
          </a:xfrm>
          <a:prstGeom prst="rect">
            <a:avLst/>
          </a:prstGeom>
          <a:ln w="57150">
            <a:solidFill>
              <a:schemeClr val="tx1"/>
            </a:solidFill>
            <a:prstDash val="solid"/>
          </a:ln>
        </p:spPr>
      </p:pic>
      <p:sp>
        <p:nvSpPr>
          <p:cNvPr id="5" name="TextBox 4">
            <a:extLst>
              <a:ext uri="{FF2B5EF4-FFF2-40B4-BE49-F238E27FC236}">
                <a16:creationId xmlns:a16="http://schemas.microsoft.com/office/drawing/2014/main" id="{7A7B3944-D7CE-F7C0-6A48-AF7BB7AFA178}"/>
              </a:ext>
            </a:extLst>
          </p:cNvPr>
          <p:cNvSpPr txBox="1"/>
          <p:nvPr/>
        </p:nvSpPr>
        <p:spPr>
          <a:xfrm>
            <a:off x="279705" y="991921"/>
            <a:ext cx="415075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rgbClr val="FFD9CD"/>
                </a:solidFill>
                <a:latin typeface="Arial"/>
                <a:cs typeface="Calibri"/>
              </a:rPr>
              <a:t>The Studio</a:t>
            </a:r>
            <a:endParaRPr lang="en-US" sz="4800" dirty="0">
              <a:solidFill>
                <a:srgbClr val="FFD9CD"/>
              </a:solidFill>
              <a:latin typeface="Arial"/>
            </a:endParaRPr>
          </a:p>
        </p:txBody>
      </p:sp>
    </p:spTree>
    <p:extLst>
      <p:ext uri="{BB962C8B-B14F-4D97-AF65-F5344CB8AC3E}">
        <p14:creationId xmlns:p14="http://schemas.microsoft.com/office/powerpoint/2010/main" val="32709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FE5"/>
        </a:solidFill>
        <a:effectLst/>
      </p:bgPr>
    </p:bg>
    <p:spTree>
      <p:nvGrpSpPr>
        <p:cNvPr id="1" name=""/>
        <p:cNvGrpSpPr/>
        <p:nvPr/>
      </p:nvGrpSpPr>
      <p:grpSpPr>
        <a:xfrm>
          <a:off x="0" y="0"/>
          <a:ext cx="0" cy="0"/>
          <a:chOff x="0" y="0"/>
          <a:chExt cx="0" cy="0"/>
        </a:xfrm>
      </p:grpSpPr>
      <p:pic>
        <p:nvPicPr>
          <p:cNvPr id="2" name="Picture 1" descr="workshop equipment.jpg">
            <a:extLst>
              <a:ext uri="{FF2B5EF4-FFF2-40B4-BE49-F238E27FC236}">
                <a16:creationId xmlns:a16="http://schemas.microsoft.com/office/drawing/2014/main" id="{EE1AD3FC-5EC3-3E85-F842-DD2F4C0B7C80}"/>
              </a:ext>
            </a:extLst>
          </p:cNvPr>
          <p:cNvPicPr>
            <a:picLocks noChangeAspect="1"/>
          </p:cNvPicPr>
          <p:nvPr/>
        </p:nvPicPr>
        <p:blipFill>
          <a:blip r:embed="rId2"/>
          <a:stretch>
            <a:fillRect/>
          </a:stretch>
        </p:blipFill>
        <p:spPr>
          <a:xfrm>
            <a:off x="272111" y="-778296"/>
            <a:ext cx="10915257" cy="6440943"/>
          </a:xfrm>
          <a:prstGeom prst="rect">
            <a:avLst/>
          </a:prstGeom>
        </p:spPr>
      </p:pic>
      <p:sp>
        <p:nvSpPr>
          <p:cNvPr id="3" name="TextBox 2">
            <a:extLst>
              <a:ext uri="{FF2B5EF4-FFF2-40B4-BE49-F238E27FC236}">
                <a16:creationId xmlns:a16="http://schemas.microsoft.com/office/drawing/2014/main" id="{DE6220BE-D157-C213-42FA-6119EC189154}"/>
              </a:ext>
            </a:extLst>
          </p:cNvPr>
          <p:cNvSpPr txBox="1"/>
          <p:nvPr/>
        </p:nvSpPr>
        <p:spPr>
          <a:xfrm>
            <a:off x="7178049" y="5705544"/>
            <a:ext cx="678019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cs typeface="Calibri"/>
              </a:rPr>
              <a:t>The Workshop</a:t>
            </a:r>
            <a:endParaRPr lang="en-US" sz="6000" dirty="0"/>
          </a:p>
        </p:txBody>
      </p:sp>
    </p:spTree>
    <p:extLst>
      <p:ext uri="{BB962C8B-B14F-4D97-AF65-F5344CB8AC3E}">
        <p14:creationId xmlns:p14="http://schemas.microsoft.com/office/powerpoint/2010/main" val="120036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6" name="Picture 5" descr="Chain Loop Video - frame at 0m34.5s.jpg">
            <a:extLst>
              <a:ext uri="{FF2B5EF4-FFF2-40B4-BE49-F238E27FC236}">
                <a16:creationId xmlns:a16="http://schemas.microsoft.com/office/drawing/2014/main" id="{68C20F00-B7AE-FD2B-A7D6-B840ACDBFE00}"/>
              </a:ext>
            </a:extLst>
          </p:cNvPr>
          <p:cNvPicPr>
            <a:picLocks noChangeAspect="1"/>
          </p:cNvPicPr>
          <p:nvPr/>
        </p:nvPicPr>
        <p:blipFill rotWithShape="1">
          <a:blip r:embed="rId2"/>
          <a:srcRect l="14754" t="6406" r="5922" b="22201"/>
          <a:stretch/>
        </p:blipFill>
        <p:spPr>
          <a:xfrm>
            <a:off x="1962150" y="1479595"/>
            <a:ext cx="9525000" cy="4819650"/>
          </a:xfrm>
          <a:prstGeom prst="rect">
            <a:avLst/>
          </a:prstGeom>
        </p:spPr>
      </p:pic>
      <p:sp>
        <p:nvSpPr>
          <p:cNvPr id="5" name="TextBox 4">
            <a:extLst>
              <a:ext uri="{FF2B5EF4-FFF2-40B4-BE49-F238E27FC236}">
                <a16:creationId xmlns:a16="http://schemas.microsoft.com/office/drawing/2014/main" id="{4DEC02AB-1846-B98A-015F-BB7AF28E4E2F}"/>
              </a:ext>
            </a:extLst>
          </p:cNvPr>
          <p:cNvSpPr txBox="1"/>
          <p:nvPr/>
        </p:nvSpPr>
        <p:spPr>
          <a:xfrm>
            <a:off x="320711" y="393610"/>
            <a:ext cx="68008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rgbClr val="FFD9CD"/>
                </a:solidFill>
                <a:cs typeface="Calibri"/>
              </a:rPr>
              <a:t>Sewing a Chain Stitch</a:t>
            </a:r>
            <a:endParaRPr lang="en-US" sz="4800" dirty="0">
              <a:solidFill>
                <a:srgbClr val="FFD9CD"/>
              </a:solidFill>
            </a:endParaRPr>
          </a:p>
        </p:txBody>
      </p:sp>
    </p:spTree>
    <p:extLst>
      <p:ext uri="{BB962C8B-B14F-4D97-AF65-F5344CB8AC3E}">
        <p14:creationId xmlns:p14="http://schemas.microsoft.com/office/powerpoint/2010/main" val="3168095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descr="A questionnaire with a smile face">
            <a:extLst>
              <a:ext uri="{FF2B5EF4-FFF2-40B4-BE49-F238E27FC236}">
                <a16:creationId xmlns:a16="http://schemas.microsoft.com/office/drawing/2014/main" id="{BBC56851-4018-B476-BADB-7480B52B9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889" y="258375"/>
            <a:ext cx="4265337" cy="5666175"/>
          </a:xfrm>
          <a:prstGeom prst="rect">
            <a:avLst/>
          </a:prstGeom>
        </p:spPr>
      </p:pic>
      <p:pic>
        <p:nvPicPr>
          <p:cNvPr id="7" name="Picture 6" descr="A white paper with black text">
            <a:extLst>
              <a:ext uri="{FF2B5EF4-FFF2-40B4-BE49-F238E27FC236}">
                <a16:creationId xmlns:a16="http://schemas.microsoft.com/office/drawing/2014/main" id="{C9D7B0DF-0790-CF1F-463A-40934A60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854" y="258375"/>
            <a:ext cx="4265337" cy="5708212"/>
          </a:xfrm>
          <a:prstGeom prst="rect">
            <a:avLst/>
          </a:prstGeom>
        </p:spPr>
      </p:pic>
      <p:sp>
        <p:nvSpPr>
          <p:cNvPr id="8" name="TextBox 7">
            <a:extLst>
              <a:ext uri="{FF2B5EF4-FFF2-40B4-BE49-F238E27FC236}">
                <a16:creationId xmlns:a16="http://schemas.microsoft.com/office/drawing/2014/main" id="{59EAF289-AEBC-5062-3D49-03AA5F9FA000}"/>
              </a:ext>
            </a:extLst>
          </p:cNvPr>
          <p:cNvSpPr txBox="1"/>
          <p:nvPr/>
        </p:nvSpPr>
        <p:spPr>
          <a:xfrm>
            <a:off x="473809" y="5867400"/>
            <a:ext cx="5314950" cy="830997"/>
          </a:xfrm>
          <a:prstGeom prst="rect">
            <a:avLst/>
          </a:prstGeom>
          <a:noFill/>
        </p:spPr>
        <p:txBody>
          <a:bodyPr wrap="square" rtlCol="0">
            <a:spAutoFit/>
          </a:bodyPr>
          <a:lstStyle/>
          <a:p>
            <a:r>
              <a:rPr lang="en-GB" sz="4800" dirty="0">
                <a:solidFill>
                  <a:srgbClr val="FFE3D1"/>
                </a:solidFill>
              </a:rPr>
              <a:t>The Questionnaire</a:t>
            </a:r>
          </a:p>
        </p:txBody>
      </p:sp>
    </p:spTree>
    <p:extLst>
      <p:ext uri="{BB962C8B-B14F-4D97-AF65-F5344CB8AC3E}">
        <p14:creationId xmlns:p14="http://schemas.microsoft.com/office/powerpoint/2010/main" val="419283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333967-DFAB-51A1-8F5C-C61DA2465048}"/>
              </a:ext>
            </a:extLst>
          </p:cNvPr>
          <p:cNvPicPr>
            <a:picLocks noChangeAspect="1"/>
          </p:cNvPicPr>
          <p:nvPr/>
        </p:nvPicPr>
        <p:blipFill>
          <a:blip r:embed="rId2"/>
          <a:stretch>
            <a:fillRect/>
          </a:stretch>
        </p:blipFill>
        <p:spPr>
          <a:xfrm>
            <a:off x="1023730" y="195013"/>
            <a:ext cx="9894769" cy="6467974"/>
          </a:xfrm>
          <a:prstGeom prst="rect">
            <a:avLst/>
          </a:prstGeom>
        </p:spPr>
      </p:pic>
    </p:spTree>
    <p:extLst>
      <p:ext uri="{BB962C8B-B14F-4D97-AF65-F5344CB8AC3E}">
        <p14:creationId xmlns:p14="http://schemas.microsoft.com/office/powerpoint/2010/main" val="396524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7612417-F173-3CE6-ED65-B3AFFDCB7245}"/>
              </a:ext>
            </a:extLst>
          </p:cNvPr>
          <p:cNvGraphicFramePr>
            <a:graphicFrameLocks noGrp="1"/>
          </p:cNvGraphicFramePr>
          <p:nvPr>
            <p:extLst>
              <p:ext uri="{D42A27DB-BD31-4B8C-83A1-F6EECF244321}">
                <p14:modId xmlns:p14="http://schemas.microsoft.com/office/powerpoint/2010/main" val="114153301"/>
              </p:ext>
            </p:extLst>
          </p:nvPr>
        </p:nvGraphicFramePr>
        <p:xfrm>
          <a:off x="1453242" y="1524000"/>
          <a:ext cx="9285515" cy="3298372"/>
        </p:xfrm>
        <a:graphic>
          <a:graphicData uri="http://schemas.openxmlformats.org/drawingml/2006/table">
            <a:tbl>
              <a:tblPr/>
              <a:tblGrid>
                <a:gridCol w="1857103">
                  <a:extLst>
                    <a:ext uri="{9D8B030D-6E8A-4147-A177-3AD203B41FA5}">
                      <a16:colId xmlns:a16="http://schemas.microsoft.com/office/drawing/2014/main" val="685914345"/>
                    </a:ext>
                  </a:extLst>
                </a:gridCol>
                <a:gridCol w="1857103">
                  <a:extLst>
                    <a:ext uri="{9D8B030D-6E8A-4147-A177-3AD203B41FA5}">
                      <a16:colId xmlns:a16="http://schemas.microsoft.com/office/drawing/2014/main" val="3344349000"/>
                    </a:ext>
                  </a:extLst>
                </a:gridCol>
                <a:gridCol w="1857103">
                  <a:extLst>
                    <a:ext uri="{9D8B030D-6E8A-4147-A177-3AD203B41FA5}">
                      <a16:colId xmlns:a16="http://schemas.microsoft.com/office/drawing/2014/main" val="3546761179"/>
                    </a:ext>
                  </a:extLst>
                </a:gridCol>
                <a:gridCol w="1857103">
                  <a:extLst>
                    <a:ext uri="{9D8B030D-6E8A-4147-A177-3AD203B41FA5}">
                      <a16:colId xmlns:a16="http://schemas.microsoft.com/office/drawing/2014/main" val="2278190543"/>
                    </a:ext>
                  </a:extLst>
                </a:gridCol>
                <a:gridCol w="1857103">
                  <a:extLst>
                    <a:ext uri="{9D8B030D-6E8A-4147-A177-3AD203B41FA5}">
                      <a16:colId xmlns:a16="http://schemas.microsoft.com/office/drawing/2014/main" val="453177528"/>
                    </a:ext>
                  </a:extLst>
                </a:gridCol>
              </a:tblGrid>
              <a:tr h="847123">
                <a:tc>
                  <a:txBody>
                    <a:bodyPr/>
                    <a:lstStyle/>
                    <a:p>
                      <a:pPr latinLnBrk="0"/>
                      <a:r>
                        <a:rPr lang="en-GB" b="1" dirty="0">
                          <a:effectLst/>
                          <a:latin typeface="inherit"/>
                        </a:rPr>
                        <a:t>Q6</a:t>
                      </a:r>
                      <a:endParaRPr lang="en-GB" dirty="0">
                        <a:effectLst/>
                        <a:latin typeface="inherit"/>
                      </a:endParaRPr>
                    </a:p>
                  </a:txBody>
                  <a:tcPr marR="54429" marT="32657" marB="32657" anchor="ctr">
                    <a:lnL>
                      <a:noFill/>
                    </a:lnL>
                    <a:lnR>
                      <a:noFill/>
                    </a:lnR>
                    <a:lnT w="5443" cap="flat" cmpd="sng" algn="ctr">
                      <a:solidFill>
                        <a:srgbClr val="DDDDDD"/>
                      </a:solidFill>
                      <a:prstDash val="solid"/>
                      <a:round/>
                      <a:headEnd type="none" w="med" len="med"/>
                      <a:tailEnd type="none" w="med" len="med"/>
                    </a:lnT>
                    <a:lnB w="5443" cap="flat" cmpd="sng" algn="ctr">
                      <a:solidFill>
                        <a:srgbClr val="DDDDDD"/>
                      </a:solidFill>
                      <a:prstDash val="solid"/>
                      <a:round/>
                      <a:headEnd type="none" w="med" len="med"/>
                      <a:tailEnd type="none" w="med" len="med"/>
                    </a:lnB>
                    <a:solidFill>
                      <a:schemeClr val="bg1">
                        <a:lumMod val="95000"/>
                      </a:schemeClr>
                    </a:solidFill>
                  </a:tcPr>
                </a:tc>
                <a:tc>
                  <a:txBody>
                    <a:bodyPr/>
                    <a:lstStyle/>
                    <a:p>
                      <a:pPr latinLnBrk="0"/>
                      <a:r>
                        <a:rPr lang="en-GB" dirty="0">
                          <a:effectLst/>
                          <a:latin typeface="inherit"/>
                        </a:rPr>
                        <a:t>﻿</a:t>
                      </a:r>
                    </a:p>
                  </a:txBody>
                  <a:tcPr marR="54429" marT="32657" marB="32657" anchor="ctr">
                    <a:lnL>
                      <a:noFill/>
                    </a:lnL>
                    <a:lnR>
                      <a:noFill/>
                    </a:lnR>
                    <a:lnT w="5443" cap="flat" cmpd="sng" algn="ctr">
                      <a:solidFill>
                        <a:srgbClr val="DDDDDD"/>
                      </a:solidFill>
                      <a:prstDash val="solid"/>
                      <a:round/>
                      <a:headEnd type="none" w="med" len="med"/>
                      <a:tailEnd type="none" w="med" len="med"/>
                    </a:lnT>
                    <a:lnB w="5443" cap="flat" cmpd="sng" algn="ctr">
                      <a:solidFill>
                        <a:srgbClr val="DDDDDD"/>
                      </a:solidFill>
                      <a:prstDash val="solid"/>
                      <a:round/>
                      <a:headEnd type="none" w="med" len="med"/>
                      <a:tailEnd type="none" w="med" len="med"/>
                    </a:lnB>
                    <a:solidFill>
                      <a:schemeClr val="bg1">
                        <a:lumMod val="95000"/>
                      </a:schemeClr>
                    </a:solidFill>
                  </a:tcPr>
                </a:tc>
                <a:tc>
                  <a:txBody>
                    <a:bodyPr/>
                    <a:lstStyle/>
                    <a:p>
                      <a:pPr latinLnBrk="0"/>
                      <a:r>
                        <a:rPr lang="en-GB" b="1" dirty="0">
                          <a:effectLst/>
                          <a:latin typeface="inherit"/>
                        </a:rPr>
                        <a:t>Contro</a:t>
                      </a:r>
                      <a:r>
                        <a:rPr lang="en-GB" dirty="0">
                          <a:effectLst/>
                          <a:latin typeface="inherit"/>
                        </a:rPr>
                        <a:t>l</a:t>
                      </a:r>
                    </a:p>
                  </a:txBody>
                  <a:tcPr marR="54429" marT="32657" marB="32657" anchor="ctr">
                    <a:lnL>
                      <a:noFill/>
                    </a:lnL>
                    <a:lnR>
                      <a:noFill/>
                    </a:lnR>
                    <a:lnT w="5443" cap="flat" cmpd="sng" algn="ctr">
                      <a:solidFill>
                        <a:srgbClr val="DDDDDD"/>
                      </a:solidFill>
                      <a:prstDash val="solid"/>
                      <a:round/>
                      <a:headEnd type="none" w="med" len="med"/>
                      <a:tailEnd type="none" w="med" len="med"/>
                    </a:lnT>
                    <a:lnB w="5443" cap="flat" cmpd="sng" algn="ctr">
                      <a:solidFill>
                        <a:srgbClr val="DDDDDD"/>
                      </a:solidFill>
                      <a:prstDash val="solid"/>
                      <a:round/>
                      <a:headEnd type="none" w="med" len="med"/>
                      <a:tailEnd type="none" w="med" len="med"/>
                    </a:lnB>
                    <a:solidFill>
                      <a:schemeClr val="bg1">
                        <a:lumMod val="95000"/>
                      </a:schemeClr>
                    </a:solidFill>
                  </a:tcPr>
                </a:tc>
                <a:tc>
                  <a:txBody>
                    <a:bodyPr/>
                    <a:lstStyle/>
                    <a:p>
                      <a:pPr latinLnBrk="0"/>
                      <a:r>
                        <a:rPr lang="en-GB" b="1" dirty="0">
                          <a:effectLst/>
                          <a:latin typeface="inherit"/>
                        </a:rPr>
                        <a:t>Video</a:t>
                      </a:r>
                      <a:endParaRPr lang="en-GB" dirty="0">
                        <a:effectLst/>
                        <a:latin typeface="inherit"/>
                      </a:endParaRPr>
                    </a:p>
                  </a:txBody>
                  <a:tcPr marR="54429" marT="32657" marB="32657" anchor="ctr">
                    <a:lnL>
                      <a:noFill/>
                    </a:lnL>
                    <a:lnR>
                      <a:noFill/>
                    </a:lnR>
                    <a:lnT w="5443" cap="flat" cmpd="sng" algn="ctr">
                      <a:solidFill>
                        <a:srgbClr val="DDDDDD"/>
                      </a:solidFill>
                      <a:prstDash val="solid"/>
                      <a:round/>
                      <a:headEnd type="none" w="med" len="med"/>
                      <a:tailEnd type="none" w="med" len="med"/>
                    </a:lnT>
                    <a:lnB w="5443" cap="flat" cmpd="sng" algn="ctr">
                      <a:solidFill>
                        <a:srgbClr val="DDDDDD"/>
                      </a:solidFill>
                      <a:prstDash val="solid"/>
                      <a:round/>
                      <a:headEnd type="none" w="med" len="med"/>
                      <a:tailEnd type="none" w="med" len="med"/>
                    </a:lnB>
                    <a:solidFill>
                      <a:schemeClr val="bg1">
                        <a:lumMod val="95000"/>
                      </a:schemeClr>
                    </a:solidFill>
                  </a:tcPr>
                </a:tc>
                <a:tc>
                  <a:txBody>
                    <a:bodyPr/>
                    <a:lstStyle/>
                    <a:p>
                      <a:pPr latinLnBrk="0"/>
                      <a:r>
                        <a:rPr lang="en-GB" b="1" dirty="0">
                          <a:effectLst/>
                          <a:latin typeface="inherit"/>
                        </a:rPr>
                        <a:t>PDF</a:t>
                      </a:r>
                      <a:endParaRPr lang="en-GB" dirty="0">
                        <a:effectLst/>
                        <a:latin typeface="inherit"/>
                      </a:endParaRPr>
                    </a:p>
                  </a:txBody>
                  <a:tcPr marR="54429" marT="32657" marB="32657" anchor="ctr">
                    <a:lnL>
                      <a:noFill/>
                    </a:lnL>
                    <a:lnR>
                      <a:noFill/>
                    </a:lnR>
                    <a:lnT w="5443" cap="flat" cmpd="sng" algn="ctr">
                      <a:solidFill>
                        <a:srgbClr val="DDDDDD"/>
                      </a:solidFill>
                      <a:prstDash val="solid"/>
                      <a:round/>
                      <a:headEnd type="none" w="med" len="med"/>
                      <a:tailEnd type="none" w="med" len="med"/>
                    </a:lnT>
                    <a:lnB w="5443"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5160461"/>
                  </a:ext>
                </a:extLst>
              </a:tr>
              <a:tr h="847123">
                <a:tc>
                  <a:txBody>
                    <a:bodyPr/>
                    <a:lstStyle/>
                    <a:p>
                      <a:pPr latinLnBrk="0"/>
                      <a:r>
                        <a:rPr lang="en-GB" b="1" dirty="0">
                          <a:effectLst/>
                          <a:latin typeface="inherit"/>
                        </a:rPr>
                        <a:t>Mean</a:t>
                      </a:r>
                    </a:p>
                  </a:txBody>
                  <a:tcPr marR="54429" marT="32657" marB="32657" anchor="ctr">
                    <a:lnL>
                      <a:noFill/>
                    </a:lnL>
                    <a:lnR>
                      <a:noFill/>
                    </a:lnR>
                    <a:lnT w="5443" cap="flat" cmpd="sng" algn="ctr">
                      <a:solidFill>
                        <a:srgbClr val="DDDDDD"/>
                      </a:solidFill>
                      <a:prstDash val="solid"/>
                      <a:round/>
                      <a:headEnd type="none" w="med" len="med"/>
                      <a:tailEnd type="none" w="med" len="med"/>
                    </a:lnT>
                    <a:lnB w="5443" cap="flat" cmpd="sng" algn="ctr">
                      <a:solidFill>
                        <a:srgbClr val="DDDDDD"/>
                      </a:solidFill>
                      <a:prstDash val="solid"/>
                      <a:round/>
                      <a:headEnd type="none" w="med" len="med"/>
                      <a:tailEnd type="none" w="med" len="med"/>
                    </a:lnB>
                    <a:solidFill>
                      <a:schemeClr val="bg1">
                        <a:lumMod val="95000"/>
                      </a:schemeClr>
                    </a:solidFill>
                  </a:tcPr>
                </a:tc>
                <a:tc>
                  <a:txBody>
                    <a:bodyPr/>
                    <a:lstStyle/>
                    <a:p>
                      <a:pPr latinLnBrk="0"/>
                      <a:r>
                        <a:rPr lang="en-GB" dirty="0">
                          <a:effectLst/>
                          <a:latin typeface="inherit"/>
                        </a:rPr>
                        <a:t>﻿</a:t>
                      </a:r>
                    </a:p>
                  </a:txBody>
                  <a:tcPr marR="54429" marT="32657" marB="32657" anchor="ctr">
                    <a:lnL>
                      <a:noFill/>
                    </a:lnL>
                    <a:lnR>
                      <a:noFill/>
                    </a:lnR>
                    <a:lnT w="5443" cap="flat" cmpd="sng" algn="ctr">
                      <a:solidFill>
                        <a:srgbClr val="DDDDDD"/>
                      </a:solidFill>
                      <a:prstDash val="solid"/>
                      <a:round/>
                      <a:headEnd type="none" w="med" len="med"/>
                      <a:tailEnd type="none" w="med" len="med"/>
                    </a:lnT>
                    <a:lnB w="5443" cap="flat" cmpd="sng" algn="ctr">
                      <a:solidFill>
                        <a:srgbClr val="DDDDDD"/>
                      </a:solidFill>
                      <a:prstDash val="solid"/>
                      <a:round/>
                      <a:headEnd type="none" w="med" len="med"/>
                      <a:tailEnd type="none" w="med" len="med"/>
                    </a:lnB>
                    <a:solidFill>
                      <a:srgbClr val="FFEFE5"/>
                    </a:solidFill>
                  </a:tcPr>
                </a:tc>
                <a:tc>
                  <a:txBody>
                    <a:bodyPr/>
                    <a:lstStyle/>
                    <a:p>
                      <a:pPr latinLnBrk="0"/>
                      <a:r>
                        <a:rPr lang="en-GB" dirty="0">
                          <a:effectLst/>
                          <a:latin typeface="inherit"/>
                        </a:rPr>
                        <a:t>5.15</a:t>
                      </a:r>
                    </a:p>
                  </a:txBody>
                  <a:tcPr marR="54429" marT="32657" marB="32657" anchor="ctr">
                    <a:lnL>
                      <a:noFill/>
                    </a:lnL>
                    <a:lnR>
                      <a:noFill/>
                    </a:lnR>
                    <a:lnT w="5443" cap="flat" cmpd="sng" algn="ctr">
                      <a:solidFill>
                        <a:srgbClr val="DDDDDD"/>
                      </a:solidFill>
                      <a:prstDash val="solid"/>
                      <a:round/>
                      <a:headEnd type="none" w="med" len="med"/>
                      <a:tailEnd type="none" w="med" len="med"/>
                    </a:lnT>
                    <a:lnB w="5443" cap="flat" cmpd="sng" algn="ctr">
                      <a:solidFill>
                        <a:srgbClr val="DDDDDD"/>
                      </a:solidFill>
                      <a:prstDash val="solid"/>
                      <a:round/>
                      <a:headEnd type="none" w="med" len="med"/>
                      <a:tailEnd type="none" w="med" len="med"/>
                    </a:lnB>
                    <a:solidFill>
                      <a:srgbClr val="FFEFE5"/>
                    </a:solidFill>
                  </a:tcPr>
                </a:tc>
                <a:tc>
                  <a:txBody>
                    <a:bodyPr/>
                    <a:lstStyle/>
                    <a:p>
                      <a:pPr latinLnBrk="0"/>
                      <a:r>
                        <a:rPr lang="en-GB" dirty="0">
                          <a:effectLst/>
                          <a:latin typeface="inherit"/>
                        </a:rPr>
                        <a:t>5.04</a:t>
                      </a:r>
                    </a:p>
                  </a:txBody>
                  <a:tcPr marR="54429" marT="32657" marB="32657" anchor="ctr">
                    <a:lnL>
                      <a:noFill/>
                    </a:lnL>
                    <a:lnR>
                      <a:noFill/>
                    </a:lnR>
                    <a:lnT w="5443" cap="flat" cmpd="sng" algn="ctr">
                      <a:solidFill>
                        <a:srgbClr val="DDDDDD"/>
                      </a:solidFill>
                      <a:prstDash val="solid"/>
                      <a:round/>
                      <a:headEnd type="none" w="med" len="med"/>
                      <a:tailEnd type="none" w="med" len="med"/>
                    </a:lnT>
                    <a:lnB w="5443" cap="flat" cmpd="sng" algn="ctr">
                      <a:solidFill>
                        <a:srgbClr val="DDDDDD"/>
                      </a:solidFill>
                      <a:prstDash val="solid"/>
                      <a:round/>
                      <a:headEnd type="none" w="med" len="med"/>
                      <a:tailEnd type="none" w="med" len="med"/>
                    </a:lnB>
                    <a:solidFill>
                      <a:srgbClr val="FFEFE5"/>
                    </a:solidFill>
                  </a:tcPr>
                </a:tc>
                <a:tc>
                  <a:txBody>
                    <a:bodyPr/>
                    <a:lstStyle/>
                    <a:p>
                      <a:pPr latinLnBrk="0"/>
                      <a:r>
                        <a:rPr lang="en-GB" dirty="0">
                          <a:effectLst/>
                          <a:latin typeface="inherit"/>
                        </a:rPr>
                        <a:t>4.72</a:t>
                      </a:r>
                    </a:p>
                  </a:txBody>
                  <a:tcPr marR="54429" marT="32657" marB="32657" anchor="ctr">
                    <a:lnL>
                      <a:noFill/>
                    </a:lnL>
                    <a:lnR>
                      <a:noFill/>
                    </a:lnR>
                    <a:lnT w="5443" cap="flat" cmpd="sng" algn="ctr">
                      <a:solidFill>
                        <a:srgbClr val="DDDDDD"/>
                      </a:solidFill>
                      <a:prstDash val="solid"/>
                      <a:round/>
                      <a:headEnd type="none" w="med" len="med"/>
                      <a:tailEnd type="none" w="med" len="med"/>
                    </a:lnT>
                    <a:lnB w="5443" cap="flat" cmpd="sng" algn="ctr">
                      <a:solidFill>
                        <a:srgbClr val="DDDDDD"/>
                      </a:solidFill>
                      <a:prstDash val="solid"/>
                      <a:round/>
                      <a:headEnd type="none" w="med" len="med"/>
                      <a:tailEnd type="none" w="med" len="med"/>
                    </a:lnB>
                    <a:solidFill>
                      <a:srgbClr val="FFEFE5"/>
                    </a:solidFill>
                  </a:tcPr>
                </a:tc>
                <a:extLst>
                  <a:ext uri="{0D108BD9-81ED-4DB2-BD59-A6C34878D82A}">
                    <a16:rowId xmlns:a16="http://schemas.microsoft.com/office/drawing/2014/main" val="3618502741"/>
                  </a:ext>
                </a:extLst>
              </a:tr>
              <a:tr h="1604126">
                <a:tc>
                  <a:txBody>
                    <a:bodyPr/>
                    <a:lstStyle/>
                    <a:p>
                      <a:pPr latinLnBrk="0"/>
                      <a:r>
                        <a:rPr lang="en-GB" b="1" dirty="0">
                          <a:solidFill>
                            <a:schemeClr val="tx1"/>
                          </a:solidFill>
                          <a:effectLst/>
                          <a:latin typeface="inherit"/>
                        </a:rPr>
                        <a:t>Standard Deviation</a:t>
                      </a:r>
                    </a:p>
                  </a:txBody>
                  <a:tcPr marR="54429" marT="32657" marB="32657" anchor="ctr">
                    <a:lnL>
                      <a:noFill/>
                    </a:lnL>
                    <a:lnR>
                      <a:noFill/>
                    </a:lnR>
                    <a:lnT w="5443" cap="flat" cmpd="sng" algn="ctr">
                      <a:solidFill>
                        <a:srgbClr val="DDDDDD"/>
                      </a:solidFill>
                      <a:prstDash val="solid"/>
                      <a:round/>
                      <a:headEnd type="none" w="med" len="med"/>
                      <a:tailEnd type="none" w="med" len="med"/>
                    </a:lnT>
                    <a:lnB>
                      <a:noFill/>
                    </a:lnB>
                    <a:solidFill>
                      <a:schemeClr val="bg1">
                        <a:lumMod val="95000"/>
                      </a:schemeClr>
                    </a:solidFill>
                  </a:tcPr>
                </a:tc>
                <a:tc>
                  <a:txBody>
                    <a:bodyPr/>
                    <a:lstStyle/>
                    <a:p>
                      <a:pPr latinLnBrk="0"/>
                      <a:r>
                        <a:rPr lang="en-GB" dirty="0">
                          <a:effectLst/>
                          <a:latin typeface="inherit"/>
                        </a:rPr>
                        <a:t>﻿</a:t>
                      </a:r>
                    </a:p>
                  </a:txBody>
                  <a:tcPr marR="54429" marT="32657" marB="32657" anchor="ctr">
                    <a:lnL>
                      <a:noFill/>
                    </a:lnL>
                    <a:lnR>
                      <a:noFill/>
                    </a:lnR>
                    <a:lnT w="5443" cap="flat" cmpd="sng" algn="ctr">
                      <a:solidFill>
                        <a:srgbClr val="DDDDDD"/>
                      </a:solidFill>
                      <a:prstDash val="solid"/>
                      <a:round/>
                      <a:headEnd type="none" w="med" len="med"/>
                      <a:tailEnd type="none" w="med" len="med"/>
                    </a:lnT>
                    <a:lnB>
                      <a:noFill/>
                    </a:lnB>
                    <a:solidFill>
                      <a:srgbClr val="FFEFE5"/>
                    </a:solidFill>
                  </a:tcPr>
                </a:tc>
                <a:tc>
                  <a:txBody>
                    <a:bodyPr/>
                    <a:lstStyle/>
                    <a:p>
                      <a:pPr latinLnBrk="0"/>
                      <a:r>
                        <a:rPr lang="en-GB" dirty="0">
                          <a:effectLst/>
                          <a:latin typeface="inherit"/>
                        </a:rPr>
                        <a:t>2.76</a:t>
                      </a:r>
                    </a:p>
                  </a:txBody>
                  <a:tcPr marR="54429" marT="32657" marB="32657" anchor="ctr">
                    <a:lnL>
                      <a:noFill/>
                    </a:lnL>
                    <a:lnR>
                      <a:noFill/>
                    </a:lnR>
                    <a:lnT w="5443" cap="flat" cmpd="sng" algn="ctr">
                      <a:solidFill>
                        <a:srgbClr val="DDDDDD"/>
                      </a:solidFill>
                      <a:prstDash val="solid"/>
                      <a:round/>
                      <a:headEnd type="none" w="med" len="med"/>
                      <a:tailEnd type="none" w="med" len="med"/>
                    </a:lnT>
                    <a:lnB>
                      <a:noFill/>
                    </a:lnB>
                    <a:solidFill>
                      <a:srgbClr val="FFEFE5"/>
                    </a:solidFill>
                  </a:tcPr>
                </a:tc>
                <a:tc>
                  <a:txBody>
                    <a:bodyPr/>
                    <a:lstStyle/>
                    <a:p>
                      <a:pPr latinLnBrk="0"/>
                      <a:r>
                        <a:rPr lang="en-GB" dirty="0">
                          <a:effectLst/>
                          <a:latin typeface="inherit"/>
                        </a:rPr>
                        <a:t>2.51</a:t>
                      </a:r>
                    </a:p>
                  </a:txBody>
                  <a:tcPr marR="54429" marT="32657" marB="32657" anchor="ctr">
                    <a:lnL>
                      <a:noFill/>
                    </a:lnL>
                    <a:lnR>
                      <a:noFill/>
                    </a:lnR>
                    <a:lnT w="5443" cap="flat" cmpd="sng" algn="ctr">
                      <a:solidFill>
                        <a:srgbClr val="DDDDDD"/>
                      </a:solidFill>
                      <a:prstDash val="solid"/>
                      <a:round/>
                      <a:headEnd type="none" w="med" len="med"/>
                      <a:tailEnd type="none" w="med" len="med"/>
                    </a:lnT>
                    <a:lnB>
                      <a:noFill/>
                    </a:lnB>
                    <a:solidFill>
                      <a:srgbClr val="FFEFE5"/>
                    </a:solidFill>
                  </a:tcPr>
                </a:tc>
                <a:tc>
                  <a:txBody>
                    <a:bodyPr/>
                    <a:lstStyle/>
                    <a:p>
                      <a:pPr latinLnBrk="0"/>
                      <a:r>
                        <a:rPr lang="en-GB" dirty="0">
                          <a:effectLst/>
                          <a:latin typeface="inherit"/>
                        </a:rPr>
                        <a:t>2.13</a:t>
                      </a:r>
                    </a:p>
                  </a:txBody>
                  <a:tcPr marR="54429" marT="32657" marB="32657" anchor="ctr">
                    <a:lnL>
                      <a:noFill/>
                    </a:lnL>
                    <a:lnR>
                      <a:noFill/>
                    </a:lnR>
                    <a:lnT w="5443" cap="flat" cmpd="sng" algn="ctr">
                      <a:solidFill>
                        <a:srgbClr val="DDDDDD"/>
                      </a:solidFill>
                      <a:prstDash val="solid"/>
                      <a:round/>
                      <a:headEnd type="none" w="med" len="med"/>
                      <a:tailEnd type="none" w="med" len="med"/>
                    </a:lnT>
                    <a:lnB>
                      <a:noFill/>
                    </a:lnB>
                    <a:solidFill>
                      <a:srgbClr val="FFEFE5"/>
                    </a:solidFill>
                  </a:tcPr>
                </a:tc>
                <a:extLst>
                  <a:ext uri="{0D108BD9-81ED-4DB2-BD59-A6C34878D82A}">
                    <a16:rowId xmlns:a16="http://schemas.microsoft.com/office/drawing/2014/main" val="2631428764"/>
                  </a:ext>
                </a:extLst>
              </a:tr>
            </a:tbl>
          </a:graphicData>
        </a:graphic>
      </p:graphicFrame>
    </p:spTree>
    <p:extLst>
      <p:ext uri="{BB962C8B-B14F-4D97-AF65-F5344CB8AC3E}">
        <p14:creationId xmlns:p14="http://schemas.microsoft.com/office/powerpoint/2010/main" val="263384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00623" y="720885"/>
            <a:ext cx="10789815" cy="2800767"/>
          </a:xfrm>
          <a:prstGeom prst="rect">
            <a:avLst/>
          </a:prstGeom>
          <a:noFill/>
        </p:spPr>
        <p:txBody>
          <a:bodyPr wrap="square" lIns="91440" tIns="45720" rIns="91440" bIns="45720" rtlCol="0" anchor="t">
            <a:spAutoFit/>
          </a:bodyPr>
          <a:lstStyle/>
          <a:p>
            <a:endParaRPr lang="en-GB" sz="3600" dirty="0">
              <a:solidFill>
                <a:srgbClr val="FFD9CD"/>
              </a:solidFill>
              <a:latin typeface="Georgia Pro" panose="02040502050405020303" pitchFamily="18" charset="0"/>
            </a:endParaRPr>
          </a:p>
          <a:p>
            <a:endParaRPr lang="en-GB" sz="3600" dirty="0">
              <a:solidFill>
                <a:srgbClr val="FFD9CD"/>
              </a:solidFill>
              <a:latin typeface="Georgia Pro" panose="02040502050405020303" pitchFamily="18" charset="0"/>
              <a:cs typeface="Calibri"/>
            </a:endParaRPr>
          </a:p>
          <a:p>
            <a:r>
              <a:rPr lang="en-GB" sz="3600" dirty="0">
                <a:solidFill>
                  <a:srgbClr val="FFD9CD"/>
                </a:solidFill>
                <a:latin typeface="Georgia Pro" panose="02040502050405020303" pitchFamily="18" charset="0"/>
                <a:cs typeface="Calibri"/>
              </a:rPr>
              <a:t>“Video then in person increased confidence. Speaking and visuals helped focus.”</a:t>
            </a:r>
            <a:endParaRPr lang="en-GB" sz="3600" dirty="0">
              <a:solidFill>
                <a:srgbClr val="FFD9CD"/>
              </a:solidFill>
              <a:latin typeface="Georgia Pro" panose="02040502050405020303" pitchFamily="18" charset="0"/>
            </a:endParaRPr>
          </a:p>
          <a:p>
            <a:endParaRPr lang="en-GB" sz="3200" dirty="0">
              <a:solidFill>
                <a:srgbClr val="FCFE98"/>
              </a:solidFill>
              <a:latin typeface="Georgia Pro" panose="02040502050405020303" pitchFamily="18" charset="0"/>
            </a:endParaRPr>
          </a:p>
        </p:txBody>
      </p:sp>
      <p:cxnSp>
        <p:nvCxnSpPr>
          <p:cNvPr id="5" name="Straight Connector 4">
            <a:extLst>
              <a:ext uri="{FF2B5EF4-FFF2-40B4-BE49-F238E27FC236}">
                <a16:creationId xmlns:a16="http://schemas.microsoft.com/office/drawing/2014/main" id="{C7C0451A-D64A-A1C2-5074-DFE617EDACC4}"/>
              </a:ext>
            </a:extLst>
          </p:cNvPr>
          <p:cNvCxnSpPr>
            <a:cxnSpLocks/>
          </p:cNvCxnSpPr>
          <p:nvPr/>
        </p:nvCxnSpPr>
        <p:spPr>
          <a:xfrm>
            <a:off x="409575" y="5867400"/>
            <a:ext cx="11372850" cy="0"/>
          </a:xfrm>
          <a:prstGeom prst="line">
            <a:avLst/>
          </a:prstGeom>
          <a:ln>
            <a:solidFill>
              <a:srgbClr val="FFD9CD"/>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FE82E5B-1F2C-FEED-0ED2-8C00BA991732}"/>
              </a:ext>
            </a:extLst>
          </p:cNvPr>
          <p:cNvSpPr txBox="1"/>
          <p:nvPr/>
        </p:nvSpPr>
        <p:spPr>
          <a:xfrm>
            <a:off x="7687679" y="5998190"/>
            <a:ext cx="7932316" cy="584775"/>
          </a:xfrm>
          <a:prstGeom prst="rect">
            <a:avLst/>
          </a:prstGeom>
          <a:noFill/>
        </p:spPr>
        <p:txBody>
          <a:bodyPr wrap="square" rtlCol="0">
            <a:spAutoFit/>
          </a:bodyPr>
          <a:lstStyle/>
          <a:p>
            <a:r>
              <a:rPr lang="en-GB" sz="3200" dirty="0">
                <a:solidFill>
                  <a:srgbClr val="FFD9CD"/>
                </a:solidFill>
              </a:rPr>
              <a:t>Participant Response</a:t>
            </a:r>
          </a:p>
        </p:txBody>
      </p:sp>
    </p:spTree>
    <p:extLst>
      <p:ext uri="{BB962C8B-B14F-4D97-AF65-F5344CB8AC3E}">
        <p14:creationId xmlns:p14="http://schemas.microsoft.com/office/powerpoint/2010/main" val="104613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6EAA53-703C-7BA2-1D8B-0CB6252A0146}"/>
              </a:ext>
            </a:extLst>
          </p:cNvPr>
          <p:cNvSpPr txBox="1"/>
          <p:nvPr/>
        </p:nvSpPr>
        <p:spPr>
          <a:xfrm>
            <a:off x="990600" y="797439"/>
            <a:ext cx="10210800" cy="4031873"/>
          </a:xfrm>
          <a:prstGeom prst="rect">
            <a:avLst/>
          </a:prstGeom>
          <a:noFill/>
        </p:spPr>
        <p:txBody>
          <a:bodyPr wrap="square">
            <a:spAutoFit/>
          </a:bodyPr>
          <a:lstStyle/>
          <a:p>
            <a:r>
              <a:rPr lang="en-GB" sz="3200" b="0" i="1" dirty="0">
                <a:solidFill>
                  <a:srgbClr val="FFD9CD"/>
                </a:solidFill>
                <a:effectLst/>
                <a:latin typeface="Georgia" panose="02040502050405020303" pitchFamily="18" charset="0"/>
              </a:rPr>
              <a:t>As I repeat the demonstration, I am varying the way I explain the process, incorporating adjustments in response to my observations of areas that students are finding problematic. I am drawing attention to where to apply the tension on the thread. . . and how to vary the size of the loop to make it more manageable. Could the iterative development of my own skill as a teacher be affecting the responses?’</a:t>
            </a:r>
            <a:endParaRPr lang="en-GB" sz="3200" dirty="0">
              <a:solidFill>
                <a:srgbClr val="FFD9CD"/>
              </a:solidFill>
            </a:endParaRPr>
          </a:p>
        </p:txBody>
      </p:sp>
      <p:cxnSp>
        <p:nvCxnSpPr>
          <p:cNvPr id="5" name="Straight Connector 4">
            <a:extLst>
              <a:ext uri="{FF2B5EF4-FFF2-40B4-BE49-F238E27FC236}">
                <a16:creationId xmlns:a16="http://schemas.microsoft.com/office/drawing/2014/main" id="{A3D75465-E475-EDA7-1934-8B0AC1180BD1}"/>
              </a:ext>
            </a:extLst>
          </p:cNvPr>
          <p:cNvCxnSpPr>
            <a:cxnSpLocks/>
          </p:cNvCxnSpPr>
          <p:nvPr/>
        </p:nvCxnSpPr>
        <p:spPr>
          <a:xfrm>
            <a:off x="466725" y="5772150"/>
            <a:ext cx="11258550" cy="0"/>
          </a:xfrm>
          <a:prstGeom prst="line">
            <a:avLst/>
          </a:prstGeom>
          <a:ln>
            <a:solidFill>
              <a:srgbClr val="FFD9CD"/>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EB02AB0-B167-28B2-8042-60C0B7653169}"/>
              </a:ext>
            </a:extLst>
          </p:cNvPr>
          <p:cNvSpPr txBox="1"/>
          <p:nvPr/>
        </p:nvSpPr>
        <p:spPr>
          <a:xfrm>
            <a:off x="4368800" y="5965599"/>
            <a:ext cx="7356475" cy="584775"/>
          </a:xfrm>
          <a:prstGeom prst="rect">
            <a:avLst/>
          </a:prstGeom>
          <a:noFill/>
        </p:spPr>
        <p:txBody>
          <a:bodyPr wrap="square" rtlCol="0">
            <a:spAutoFit/>
          </a:bodyPr>
          <a:lstStyle/>
          <a:p>
            <a:r>
              <a:rPr lang="en-GB" sz="3200" dirty="0">
                <a:solidFill>
                  <a:srgbClr val="FFD9CD"/>
                </a:solidFill>
              </a:rPr>
              <a:t>Field Observation Note- 30</a:t>
            </a:r>
            <a:r>
              <a:rPr lang="en-GB" sz="3200" baseline="30000" dirty="0">
                <a:solidFill>
                  <a:srgbClr val="FFD9CD"/>
                </a:solidFill>
              </a:rPr>
              <a:t>th</a:t>
            </a:r>
            <a:r>
              <a:rPr lang="en-GB" sz="3200" dirty="0">
                <a:solidFill>
                  <a:srgbClr val="FFD9CD"/>
                </a:solidFill>
              </a:rPr>
              <a:t> October 2023</a:t>
            </a:r>
          </a:p>
        </p:txBody>
      </p:sp>
    </p:spTree>
    <p:extLst>
      <p:ext uri="{BB962C8B-B14F-4D97-AF65-F5344CB8AC3E}">
        <p14:creationId xmlns:p14="http://schemas.microsoft.com/office/powerpoint/2010/main" val="16939826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506B080258AB4C8E245233D01BF251" ma:contentTypeVersion="15" ma:contentTypeDescription="Create a new document." ma:contentTypeScope="" ma:versionID="25517bf77c538c7fdcf7d540972f2835">
  <xsd:schema xmlns:xsd="http://www.w3.org/2001/XMLSchema" xmlns:xs="http://www.w3.org/2001/XMLSchema" xmlns:p="http://schemas.microsoft.com/office/2006/metadata/properties" xmlns:ns3="86b6e3d5-a667-4aa7-8f05-18f667006d8b" xmlns:ns4="a62b51d1-00ff-4fb7-aa31-029d256b1ac2" targetNamespace="http://schemas.microsoft.com/office/2006/metadata/properties" ma:root="true" ma:fieldsID="7745a079d302391f1398cdaed6d74477" ns3:_="" ns4:_="">
    <xsd:import namespace="86b6e3d5-a667-4aa7-8f05-18f667006d8b"/>
    <xsd:import namespace="a62b51d1-00ff-4fb7-aa31-029d256b1ac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b6e3d5-a667-4aa7-8f05-18f667006d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2b51d1-00ff-4fb7-aa31-029d256b1a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234DDB-8FB0-46C8-8787-FC4CF330C339}">
  <ds:schemaRefs>
    <ds:schemaRef ds:uri="86b6e3d5-a667-4aa7-8f05-18f667006d8b"/>
    <ds:schemaRef ds:uri="a62b51d1-00ff-4fb7-aa31-029d256b1a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D4BA553-8CAE-4E93-838E-947F1C97B5CE}">
  <ds:schemaRefs>
    <ds:schemaRef ds:uri="86b6e3d5-a667-4aa7-8f05-18f667006d8b"/>
    <ds:schemaRef ds:uri="a62b51d1-00ff-4fb7-aa31-029d256b1a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2FB8F04-6591-4A6F-A9AE-D0CEB4B200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7175</TotalTime>
  <Words>1576</Words>
  <Application>Microsoft Office PowerPoint</Application>
  <PresentationFormat>Widescreen</PresentationFormat>
  <Paragraphs>77</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Georgia</vt:lpstr>
      <vt:lpstr>Georgia Pro</vt:lpstr>
      <vt:lpstr>Helvetica Neue</vt:lpstr>
      <vt:lpstr>inherit</vt:lpstr>
      <vt:lpstr>Office Theme</vt:lpstr>
      <vt:lpstr>Encouraging Noticing: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the Arts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Encouraging Noticing:</dc:title>
  <dc:creator>E-Sinn Soong</dc:creator>
  <cp:lastModifiedBy>E-Sinn Soong</cp:lastModifiedBy>
  <cp:revision>2</cp:revision>
  <dcterms:created xsi:type="dcterms:W3CDTF">2023-11-29T19:32:50Z</dcterms:created>
  <dcterms:modified xsi:type="dcterms:W3CDTF">2024-01-16T15:26:49Z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0x0101009B506B080258AB4C8E245233D01BF251</vt:lpwstr>
  </property>
</Properties>
</file>