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8"/>
  </p:notesMasterIdLst>
  <p:sldIdLst>
    <p:sldId id="256" r:id="rId5"/>
    <p:sldId id="263" r:id="rId6"/>
    <p:sldId id="267" r:id="rId7"/>
    <p:sldId id="270" r:id="rId8"/>
    <p:sldId id="264" r:id="rId9"/>
    <p:sldId id="268" r:id="rId10"/>
    <p:sldId id="262" r:id="rId11"/>
    <p:sldId id="265" r:id="rId12"/>
    <p:sldId id="260" r:id="rId13"/>
    <p:sldId id="261" r:id="rId14"/>
    <p:sldId id="259" r:id="rId15"/>
    <p:sldId id="266"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FD980A-858D-630D-B5A7-246BC8BA7228}" v="6238" dt="2023-12-06T02:38:59.009"/>
    <p1510:client id="{C70ABC41-F2B4-4436-88AB-97CB931BE564}" v="10" dt="2023-12-06T18:45:10.109"/>
    <p1510:client id="{F3F948B0-B6F1-3396-B857-856C7AC10A22}" v="510" dt="2023-12-06T13:18:01.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261"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inn Soong" userId="S::e.soong@fashion.arts.ac.uk::f4e5d670-4b9a-437a-94cc-b8b5821efb66" providerId="AD" clId="Web-{DB01DABF-6EE3-2360-B770-6FDD705FDDCC}"/>
    <pc:docChg chg="addSld delSld modSld">
      <pc:chgData name="E-Sinn Soong" userId="S::e.soong@fashion.arts.ac.uk::f4e5d670-4b9a-437a-94cc-b8b5821efb66" providerId="AD" clId="Web-{DB01DABF-6EE3-2360-B770-6FDD705FDDCC}" dt="2023-11-29T20:45:33.733" v="15"/>
      <pc:docMkLst>
        <pc:docMk/>
      </pc:docMkLst>
      <pc:sldChg chg="del">
        <pc:chgData name="E-Sinn Soong" userId="S::e.soong@fashion.arts.ac.uk::f4e5d670-4b9a-437a-94cc-b8b5821efb66" providerId="AD" clId="Web-{DB01DABF-6EE3-2360-B770-6FDD705FDDCC}" dt="2023-11-29T20:36:36.573" v="0"/>
        <pc:sldMkLst>
          <pc:docMk/>
          <pc:sldMk cId="3097962102" sldId="257"/>
        </pc:sldMkLst>
      </pc:sldChg>
      <pc:sldChg chg="addSp delSp modSp mod setBg">
        <pc:chgData name="E-Sinn Soong" userId="S::e.soong@fashion.arts.ac.uk::f4e5d670-4b9a-437a-94cc-b8b5821efb66" providerId="AD" clId="Web-{DB01DABF-6EE3-2360-B770-6FDD705FDDCC}" dt="2023-11-29T20:45:33.733" v="15"/>
        <pc:sldMkLst>
          <pc:docMk/>
          <pc:sldMk cId="797950" sldId="260"/>
        </pc:sldMkLst>
        <pc:spChg chg="add del mod">
          <ac:chgData name="E-Sinn Soong" userId="S::e.soong@fashion.arts.ac.uk::f4e5d670-4b9a-437a-94cc-b8b5821efb66" providerId="AD" clId="Web-{DB01DABF-6EE3-2360-B770-6FDD705FDDCC}" dt="2023-11-29T20:41:01.614" v="3"/>
          <ac:spMkLst>
            <pc:docMk/>
            <pc:sldMk cId="797950" sldId="260"/>
            <ac:spMk id="3" creationId="{062D4FFF-58E2-E82D-8C13-3C77CADD451E}"/>
          </ac:spMkLst>
        </pc:spChg>
        <pc:spChg chg="del">
          <ac:chgData name="E-Sinn Soong" userId="S::e.soong@fashion.arts.ac.uk::f4e5d670-4b9a-437a-94cc-b8b5821efb66" providerId="AD" clId="Web-{DB01DABF-6EE3-2360-B770-6FDD705FDDCC}" dt="2023-11-29T20:44:01.495" v="11"/>
          <ac:spMkLst>
            <pc:docMk/>
            <pc:sldMk cId="797950" sldId="260"/>
            <ac:spMk id="7" creationId="{00000000-0000-0000-0000-000000000000}"/>
          </ac:spMkLst>
        </pc:spChg>
        <pc:spChg chg="add del mod">
          <ac:chgData name="E-Sinn Soong" userId="S::e.soong@fashion.arts.ac.uk::f4e5d670-4b9a-437a-94cc-b8b5821efb66" providerId="AD" clId="Web-{DB01DABF-6EE3-2360-B770-6FDD705FDDCC}" dt="2023-11-29T20:42:09.085" v="5"/>
          <ac:spMkLst>
            <pc:docMk/>
            <pc:sldMk cId="797950" sldId="260"/>
            <ac:spMk id="8" creationId="{10F25614-357F-AB26-E6C4-4957F981D91B}"/>
          </ac:spMkLst>
        </pc:spChg>
        <pc:spChg chg="add del mod">
          <ac:chgData name="E-Sinn Soong" userId="S::e.soong@fashion.arts.ac.uk::f4e5d670-4b9a-437a-94cc-b8b5821efb66" providerId="AD" clId="Web-{DB01DABF-6EE3-2360-B770-6FDD705FDDCC}" dt="2023-11-29T20:42:24.601" v="7"/>
          <ac:spMkLst>
            <pc:docMk/>
            <pc:sldMk cId="797950" sldId="260"/>
            <ac:spMk id="11" creationId="{0EB59D50-8CFF-C9B9-1FA2-DDA229023F02}"/>
          </ac:spMkLst>
        </pc:spChg>
        <pc:spChg chg="add del mod">
          <ac:chgData name="E-Sinn Soong" userId="S::e.soong@fashion.arts.ac.uk::f4e5d670-4b9a-437a-94cc-b8b5821efb66" providerId="AD" clId="Web-{DB01DABF-6EE3-2360-B770-6FDD705FDDCC}" dt="2023-11-29T20:43:57.354" v="10"/>
          <ac:spMkLst>
            <pc:docMk/>
            <pc:sldMk cId="797950" sldId="260"/>
            <ac:spMk id="14" creationId="{5F628658-D9F8-1E8E-D657-027873738AE0}"/>
          </ac:spMkLst>
        </pc:spChg>
        <pc:graphicFrameChg chg="del">
          <ac:chgData name="E-Sinn Soong" userId="S::e.soong@fashion.arts.ac.uk::f4e5d670-4b9a-437a-94cc-b8b5821efb66" providerId="AD" clId="Web-{DB01DABF-6EE3-2360-B770-6FDD705FDDCC}" dt="2023-11-29T20:40:58.317" v="2"/>
          <ac:graphicFrameMkLst>
            <pc:docMk/>
            <pc:sldMk cId="797950" sldId="260"/>
            <ac:graphicFrameMk id="6" creationId="{00000000-0000-0000-0000-000000000000}"/>
          </ac:graphicFrameMkLst>
        </pc:graphicFrameChg>
        <pc:picChg chg="add del mod ord">
          <ac:chgData name="E-Sinn Soong" userId="S::e.soong@fashion.arts.ac.uk::f4e5d670-4b9a-437a-94cc-b8b5821efb66" providerId="AD" clId="Web-{DB01DABF-6EE3-2360-B770-6FDD705FDDCC}" dt="2023-11-29T20:42:03.819" v="4"/>
          <ac:picMkLst>
            <pc:docMk/>
            <pc:sldMk cId="797950" sldId="260"/>
            <ac:picMk id="4" creationId="{B6B4764E-D3A6-14D6-9EBB-F08D1AB2B970}"/>
          </ac:picMkLst>
        </pc:picChg>
        <pc:picChg chg="add del mod ord">
          <ac:chgData name="E-Sinn Soong" userId="S::e.soong@fashion.arts.ac.uk::f4e5d670-4b9a-437a-94cc-b8b5821efb66" providerId="AD" clId="Web-{DB01DABF-6EE3-2360-B770-6FDD705FDDCC}" dt="2023-11-29T20:42:16.820" v="6"/>
          <ac:picMkLst>
            <pc:docMk/>
            <pc:sldMk cId="797950" sldId="260"/>
            <ac:picMk id="9" creationId="{EA896975-D01E-4A92-88CB-FD169D81366E}"/>
          </ac:picMkLst>
        </pc:picChg>
        <pc:picChg chg="add del mod ord">
          <ac:chgData name="E-Sinn Soong" userId="S::e.soong@fashion.arts.ac.uk::f4e5d670-4b9a-437a-94cc-b8b5821efb66" providerId="AD" clId="Web-{DB01DABF-6EE3-2360-B770-6FDD705FDDCC}" dt="2023-11-29T20:43:49.823" v="9"/>
          <ac:picMkLst>
            <pc:docMk/>
            <pc:sldMk cId="797950" sldId="260"/>
            <ac:picMk id="12" creationId="{412FB2C9-441E-F68D-8B70-150B6BDC627E}"/>
          </ac:picMkLst>
        </pc:picChg>
        <pc:picChg chg="add mod">
          <ac:chgData name="E-Sinn Soong" userId="S::e.soong@fashion.arts.ac.uk::f4e5d670-4b9a-437a-94cc-b8b5821efb66" providerId="AD" clId="Web-{DB01DABF-6EE3-2360-B770-6FDD705FDDCC}" dt="2023-11-29T20:45:18.217" v="14" actId="1076"/>
          <ac:picMkLst>
            <pc:docMk/>
            <pc:sldMk cId="797950" sldId="260"/>
            <ac:picMk id="15" creationId="{A11DB4D4-9B4F-9CDD-2960-D7CB0A05F65F}"/>
          </ac:picMkLst>
        </pc:picChg>
      </pc:sldChg>
      <pc:sldChg chg="add replId">
        <pc:chgData name="E-Sinn Soong" userId="S::e.soong@fashion.arts.ac.uk::f4e5d670-4b9a-437a-94cc-b8b5821efb66" providerId="AD" clId="Web-{DB01DABF-6EE3-2360-B770-6FDD705FDDCC}" dt="2023-11-29T20:39:24.704" v="1"/>
        <pc:sldMkLst>
          <pc:docMk/>
          <pc:sldMk cId="1686542559" sldId="261"/>
        </pc:sldMkLst>
      </pc:sldChg>
    </pc:docChg>
  </pc:docChgLst>
  <pc:docChgLst>
    <pc:chgData name="E-Sinn Soong" userId="f4e5d670-4b9a-437a-94cc-b8b5821efb66" providerId="ADAL" clId="{C70ABC41-F2B4-4436-88AB-97CB931BE564}"/>
    <pc:docChg chg="undo custSel modSld">
      <pc:chgData name="E-Sinn Soong" userId="f4e5d670-4b9a-437a-94cc-b8b5821efb66" providerId="ADAL" clId="{C70ABC41-F2B4-4436-88AB-97CB931BE564}" dt="2023-12-06T18:44:17.125" v="5" actId="478"/>
      <pc:docMkLst>
        <pc:docMk/>
      </pc:docMkLst>
      <pc:sldChg chg="delSp modSp mod">
        <pc:chgData name="E-Sinn Soong" userId="f4e5d670-4b9a-437a-94cc-b8b5821efb66" providerId="ADAL" clId="{C70ABC41-F2B4-4436-88AB-97CB931BE564}" dt="2023-12-06T18:44:17.125" v="5" actId="478"/>
        <pc:sldMkLst>
          <pc:docMk/>
          <pc:sldMk cId="1686542559" sldId="261"/>
        </pc:sldMkLst>
        <pc:spChg chg="del mod">
          <ac:chgData name="E-Sinn Soong" userId="f4e5d670-4b9a-437a-94cc-b8b5821efb66" providerId="ADAL" clId="{C70ABC41-F2B4-4436-88AB-97CB931BE564}" dt="2023-12-06T18:44:17.125" v="5" actId="478"/>
          <ac:spMkLst>
            <pc:docMk/>
            <pc:sldMk cId="1686542559" sldId="261"/>
            <ac:spMk id="4" creationId="{C0D70C3E-C277-6D9B-8E47-D5B4A5AEFEF3}"/>
          </ac:spMkLst>
        </pc:spChg>
        <pc:graphicFrameChg chg="mod">
          <ac:chgData name="E-Sinn Soong" userId="f4e5d670-4b9a-437a-94cc-b8b5821efb66" providerId="ADAL" clId="{C70ABC41-F2B4-4436-88AB-97CB931BE564}" dt="2023-12-06T18:44:04.861" v="3"/>
          <ac:graphicFrameMkLst>
            <pc:docMk/>
            <pc:sldMk cId="1686542559" sldId="261"/>
            <ac:graphicFrameMk id="6" creationId="{00000000-0000-0000-0000-000000000000}"/>
          </ac:graphicFrameMkLst>
        </pc:graphicFrameChg>
      </pc:sldChg>
    </pc:docChg>
  </pc:docChgLst>
  <pc:docChgLst>
    <pc:chgData name="E-Sinn Soong" userId="S::e.soong@fashion.arts.ac.uk::f4e5d670-4b9a-437a-94cc-b8b5821efb66" providerId="AD" clId="Web-{8F97786E-921A-B43B-A59E-50A192B5C36C}"/>
    <pc:docChg chg="modSld">
      <pc:chgData name="E-Sinn Soong" userId="S::e.soong@fashion.arts.ac.uk::f4e5d670-4b9a-437a-94cc-b8b5821efb66" providerId="AD" clId="Web-{8F97786E-921A-B43B-A59E-50A192B5C36C}" dt="2023-11-29T20:28:08.154" v="1"/>
      <pc:docMkLst>
        <pc:docMk/>
      </pc:docMkLst>
      <pc:sldChg chg="addSp modSp mod setBg">
        <pc:chgData name="E-Sinn Soong" userId="S::e.soong@fashion.arts.ac.uk::f4e5d670-4b9a-437a-94cc-b8b5821efb66" providerId="AD" clId="Web-{8F97786E-921A-B43B-A59E-50A192B5C36C}" dt="2023-11-29T20:28:08.154" v="1"/>
        <pc:sldMkLst>
          <pc:docMk/>
          <pc:sldMk cId="2898808895" sldId="258"/>
        </pc:sldMkLst>
        <pc:spChg chg="add">
          <ac:chgData name="E-Sinn Soong" userId="S::e.soong@fashion.arts.ac.uk::f4e5d670-4b9a-437a-94cc-b8b5821efb66" providerId="AD" clId="Web-{8F97786E-921A-B43B-A59E-50A192B5C36C}" dt="2023-11-29T20:28:08.154" v="1"/>
          <ac:spMkLst>
            <pc:docMk/>
            <pc:sldMk cId="2898808895" sldId="258"/>
            <ac:spMk id="7" creationId="{32BC26D8-82FB-445E-AA49-62A77D7C1EE0}"/>
          </ac:spMkLst>
        </pc:spChg>
        <pc:spChg chg="add">
          <ac:chgData name="E-Sinn Soong" userId="S::e.soong@fashion.arts.ac.uk::f4e5d670-4b9a-437a-94cc-b8b5821efb66" providerId="AD" clId="Web-{8F97786E-921A-B43B-A59E-50A192B5C36C}" dt="2023-11-29T20:28:08.154" v="1"/>
          <ac:spMkLst>
            <pc:docMk/>
            <pc:sldMk cId="2898808895" sldId="258"/>
            <ac:spMk id="9" creationId="{CB44330D-EA18-4254-AA95-EB49948539B8}"/>
          </ac:spMkLst>
        </pc:spChg>
        <pc:picChg chg="add mod">
          <ac:chgData name="E-Sinn Soong" userId="S::e.soong@fashion.arts.ac.uk::f4e5d670-4b9a-437a-94cc-b8b5821efb66" providerId="AD" clId="Web-{8F97786E-921A-B43B-A59E-50A192B5C36C}" dt="2023-11-29T20:28:08.154" v="1"/>
          <ac:picMkLst>
            <pc:docMk/>
            <pc:sldMk cId="2898808895" sldId="258"/>
            <ac:picMk id="2" creationId="{C2DF997C-E435-1699-4408-BD2C19ED4A1C}"/>
          </ac:picMkLst>
        </pc:picChg>
      </pc:sldChg>
    </pc:docChg>
  </pc:docChgLst>
  <pc:docChgLst>
    <pc:chgData name="E-Sinn Soong" userId="S::e.soong@fashion.arts.ac.uk::f4e5d670-4b9a-437a-94cc-b8b5821efb66" providerId="AD" clId="Web-{8EFD980A-858D-630D-B5A7-246BC8BA7228}"/>
    <pc:docChg chg="addSld delSld modSld">
      <pc:chgData name="E-Sinn Soong" userId="S::e.soong@fashion.arts.ac.uk::f4e5d670-4b9a-437a-94cc-b8b5821efb66" providerId="AD" clId="Web-{8EFD980A-858D-630D-B5A7-246BC8BA7228}" dt="2023-12-06T02:38:59.009" v="3282" actId="1076"/>
      <pc:docMkLst>
        <pc:docMk/>
      </pc:docMkLst>
      <pc:sldChg chg="addSp delSp modSp">
        <pc:chgData name="E-Sinn Soong" userId="S::e.soong@fashion.arts.ac.uk::f4e5d670-4b9a-437a-94cc-b8b5821efb66" providerId="AD" clId="Web-{8EFD980A-858D-630D-B5A7-246BC8BA7228}" dt="2023-12-06T02:35:41.552" v="3171" actId="20577"/>
        <pc:sldMkLst>
          <pc:docMk/>
          <pc:sldMk cId="1046133969" sldId="259"/>
        </pc:sldMkLst>
        <pc:spChg chg="mod">
          <ac:chgData name="E-Sinn Soong" userId="S::e.soong@fashion.arts.ac.uk::f4e5d670-4b9a-437a-94cc-b8b5821efb66" providerId="AD" clId="Web-{8EFD980A-858D-630D-B5A7-246BC8BA7228}" dt="2023-12-06T02:27:41.938" v="2802" actId="1076"/>
          <ac:spMkLst>
            <pc:docMk/>
            <pc:sldMk cId="1046133969" sldId="259"/>
            <ac:spMk id="2" creationId="{00000000-0000-0000-0000-000000000000}"/>
          </ac:spMkLst>
        </pc:spChg>
        <pc:spChg chg="add mod">
          <ac:chgData name="E-Sinn Soong" userId="S::e.soong@fashion.arts.ac.uk::f4e5d670-4b9a-437a-94cc-b8b5821efb66" providerId="AD" clId="Web-{8EFD980A-858D-630D-B5A7-246BC8BA7228}" dt="2023-12-06T02:35:41.552" v="3171" actId="20577"/>
          <ac:spMkLst>
            <pc:docMk/>
            <pc:sldMk cId="1046133969" sldId="259"/>
            <ac:spMk id="4" creationId="{240F2663-967C-7F39-FCB9-B5DB3F2AB79B}"/>
          </ac:spMkLst>
        </pc:spChg>
        <pc:inkChg chg="add del">
          <ac:chgData name="E-Sinn Soong" userId="S::e.soong@fashion.arts.ac.uk::f4e5d670-4b9a-437a-94cc-b8b5821efb66" providerId="AD" clId="Web-{8EFD980A-858D-630D-B5A7-246BC8BA7228}" dt="2023-12-06T01:52:30.154" v="1745"/>
          <ac:inkMkLst>
            <pc:docMk/>
            <pc:sldMk cId="1046133969" sldId="259"/>
            <ac:inkMk id="3" creationId="{B638423D-C37A-338A-A54E-692604A55FDC}"/>
          </ac:inkMkLst>
        </pc:inkChg>
      </pc:sldChg>
      <pc:sldChg chg="add del">
        <pc:chgData name="E-Sinn Soong" userId="S::e.soong@fashion.arts.ac.uk::f4e5d670-4b9a-437a-94cc-b8b5821efb66" providerId="AD" clId="Web-{8EFD980A-858D-630D-B5A7-246BC8BA7228}" dt="2023-12-06T01:47:24.928" v="1731"/>
        <pc:sldMkLst>
          <pc:docMk/>
          <pc:sldMk cId="797950" sldId="260"/>
        </pc:sldMkLst>
      </pc:sldChg>
      <pc:sldChg chg="addSp delSp">
        <pc:chgData name="E-Sinn Soong" userId="S::e.soong@fashion.arts.ac.uk::f4e5d670-4b9a-437a-94cc-b8b5821efb66" providerId="AD" clId="Web-{8EFD980A-858D-630D-B5A7-246BC8BA7228}" dt="2023-12-06T01:51:09.527" v="1743"/>
        <pc:sldMkLst>
          <pc:docMk/>
          <pc:sldMk cId="1686542559" sldId="261"/>
        </pc:sldMkLst>
        <pc:inkChg chg="add del">
          <ac:chgData name="E-Sinn Soong" userId="S::e.soong@fashion.arts.ac.uk::f4e5d670-4b9a-437a-94cc-b8b5821efb66" providerId="AD" clId="Web-{8EFD980A-858D-630D-B5A7-246BC8BA7228}" dt="2023-12-06T01:49:38.275" v="1732"/>
          <ac:inkMkLst>
            <pc:docMk/>
            <pc:sldMk cId="1686542559" sldId="261"/>
            <ac:inkMk id="3" creationId="{70794BEC-995E-3187-3EB6-0B84D0C081C6}"/>
          </ac:inkMkLst>
        </pc:inkChg>
        <pc:inkChg chg="add del">
          <ac:chgData name="E-Sinn Soong" userId="S::e.soong@fashion.arts.ac.uk::f4e5d670-4b9a-437a-94cc-b8b5821efb66" providerId="AD" clId="Web-{8EFD980A-858D-630D-B5A7-246BC8BA7228}" dt="2023-12-06T01:50:18.979" v="1741"/>
          <ac:inkMkLst>
            <pc:docMk/>
            <pc:sldMk cId="1686542559" sldId="261"/>
            <ac:inkMk id="4" creationId="{45AA7E25-80C8-3EDB-0C73-FCEA50051A67}"/>
          </ac:inkMkLst>
        </pc:inkChg>
        <pc:inkChg chg="add del">
          <ac:chgData name="E-Sinn Soong" userId="S::e.soong@fashion.arts.ac.uk::f4e5d670-4b9a-437a-94cc-b8b5821efb66" providerId="AD" clId="Web-{8EFD980A-858D-630D-B5A7-246BC8BA7228}" dt="2023-12-06T01:50:12.010" v="1740"/>
          <ac:inkMkLst>
            <pc:docMk/>
            <pc:sldMk cId="1686542559" sldId="261"/>
            <ac:inkMk id="5" creationId="{2E1BCCCD-4FCA-E611-6C58-4A84E5537D81}"/>
          </ac:inkMkLst>
        </pc:inkChg>
        <pc:inkChg chg="add del">
          <ac:chgData name="E-Sinn Soong" userId="S::e.soong@fashion.arts.ac.uk::f4e5d670-4b9a-437a-94cc-b8b5821efb66" providerId="AD" clId="Web-{8EFD980A-858D-630D-B5A7-246BC8BA7228}" dt="2023-12-06T01:50:10.541" v="1739"/>
          <ac:inkMkLst>
            <pc:docMk/>
            <pc:sldMk cId="1686542559" sldId="261"/>
            <ac:inkMk id="8" creationId="{17AE0609-F2A2-EC86-A886-248C7626F901}"/>
          </ac:inkMkLst>
        </pc:inkChg>
        <pc:inkChg chg="add del">
          <ac:chgData name="E-Sinn Soong" userId="S::e.soong@fashion.arts.ac.uk::f4e5d670-4b9a-437a-94cc-b8b5821efb66" providerId="AD" clId="Web-{8EFD980A-858D-630D-B5A7-246BC8BA7228}" dt="2023-12-06T01:50:08.338" v="1738"/>
          <ac:inkMkLst>
            <pc:docMk/>
            <pc:sldMk cId="1686542559" sldId="261"/>
            <ac:inkMk id="9" creationId="{CD5999F4-2D38-87F8-A814-3C26DFE299B2}"/>
          </ac:inkMkLst>
        </pc:inkChg>
        <pc:inkChg chg="add del">
          <ac:chgData name="E-Sinn Soong" userId="S::e.soong@fashion.arts.ac.uk::f4e5d670-4b9a-437a-94cc-b8b5821efb66" providerId="AD" clId="Web-{8EFD980A-858D-630D-B5A7-246BC8BA7228}" dt="2023-12-06T01:51:09.527" v="1743"/>
          <ac:inkMkLst>
            <pc:docMk/>
            <pc:sldMk cId="1686542559" sldId="261"/>
            <ac:inkMk id="10" creationId="{6FBAEE81-6E65-5BF0-EEEF-92B51EDF5C50}"/>
          </ac:inkMkLst>
        </pc:inkChg>
      </pc:sldChg>
      <pc:sldChg chg="modSp">
        <pc:chgData name="E-Sinn Soong" userId="S::e.soong@fashion.arts.ac.uk::f4e5d670-4b9a-437a-94cc-b8b5821efb66" providerId="AD" clId="Web-{8EFD980A-858D-630D-B5A7-246BC8BA7228}" dt="2023-12-06T00:45:07.810" v="5" actId="20577"/>
        <pc:sldMkLst>
          <pc:docMk/>
          <pc:sldMk cId="327092958" sldId="263"/>
        </pc:sldMkLst>
        <pc:spChg chg="mod">
          <ac:chgData name="E-Sinn Soong" userId="S::e.soong@fashion.arts.ac.uk::f4e5d670-4b9a-437a-94cc-b8b5821efb66" providerId="AD" clId="Web-{8EFD980A-858D-630D-B5A7-246BC8BA7228}" dt="2023-12-06T00:45:07.810" v="5" actId="20577"/>
          <ac:spMkLst>
            <pc:docMk/>
            <pc:sldMk cId="327092958" sldId="263"/>
            <ac:spMk id="2" creationId="{00000000-0000-0000-0000-000000000000}"/>
          </ac:spMkLst>
        </pc:spChg>
      </pc:sldChg>
      <pc:sldChg chg="addSp delSp modSp add del">
        <pc:chgData name="E-Sinn Soong" userId="S::e.soong@fashion.arts.ac.uk::f4e5d670-4b9a-437a-94cc-b8b5821efb66" providerId="AD" clId="Web-{8EFD980A-858D-630D-B5A7-246BC8BA7228}" dt="2023-12-06T02:38:59.009" v="3282" actId="1076"/>
        <pc:sldMkLst>
          <pc:docMk/>
          <pc:sldMk cId="3562486548" sldId="266"/>
        </pc:sldMkLst>
        <pc:spChg chg="mod">
          <ac:chgData name="E-Sinn Soong" userId="S::e.soong@fashion.arts.ac.uk::f4e5d670-4b9a-437a-94cc-b8b5821efb66" providerId="AD" clId="Web-{8EFD980A-858D-630D-B5A7-246BC8BA7228}" dt="2023-12-06T02:38:41.525" v="3280" actId="1076"/>
          <ac:spMkLst>
            <pc:docMk/>
            <pc:sldMk cId="3562486548" sldId="266"/>
            <ac:spMk id="2" creationId="{00000000-0000-0000-0000-000000000000}"/>
          </ac:spMkLst>
        </pc:spChg>
        <pc:spChg chg="add del">
          <ac:chgData name="E-Sinn Soong" userId="S::e.soong@fashion.arts.ac.uk::f4e5d670-4b9a-437a-94cc-b8b5821efb66" providerId="AD" clId="Web-{8EFD980A-858D-630D-B5A7-246BC8BA7228}" dt="2023-12-06T01:59:32.882" v="1780"/>
          <ac:spMkLst>
            <pc:docMk/>
            <pc:sldMk cId="3562486548" sldId="266"/>
            <ac:spMk id="3" creationId="{6B5D8CA5-5F71-304B-3733-D1E1231D9605}"/>
          </ac:spMkLst>
        </pc:spChg>
        <pc:spChg chg="add mod">
          <ac:chgData name="E-Sinn Soong" userId="S::e.soong@fashion.arts.ac.uk::f4e5d670-4b9a-437a-94cc-b8b5821efb66" providerId="AD" clId="Web-{8EFD980A-858D-630D-B5A7-246BC8BA7228}" dt="2023-12-06T02:38:49.228" v="3281" actId="1076"/>
          <ac:spMkLst>
            <pc:docMk/>
            <pc:sldMk cId="3562486548" sldId="266"/>
            <ac:spMk id="4" creationId="{DA6C9D77-7DE7-A193-471E-393BCDEB63E2}"/>
          </ac:spMkLst>
        </pc:spChg>
        <pc:spChg chg="add del mod">
          <ac:chgData name="E-Sinn Soong" userId="S::e.soong@fashion.arts.ac.uk::f4e5d670-4b9a-437a-94cc-b8b5821efb66" providerId="AD" clId="Web-{8EFD980A-858D-630D-B5A7-246BC8BA7228}" dt="2023-12-06T02:17:37.065" v="2373"/>
          <ac:spMkLst>
            <pc:docMk/>
            <pc:sldMk cId="3562486548" sldId="266"/>
            <ac:spMk id="5" creationId="{813CC8C4-1F31-B086-DA6B-8B2E497F5D24}"/>
          </ac:spMkLst>
        </pc:spChg>
        <pc:spChg chg="add mod">
          <ac:chgData name="E-Sinn Soong" userId="S::e.soong@fashion.arts.ac.uk::f4e5d670-4b9a-437a-94cc-b8b5821efb66" providerId="AD" clId="Web-{8EFD980A-858D-630D-B5A7-246BC8BA7228}" dt="2023-12-06T02:38:59.009" v="3282" actId="1076"/>
          <ac:spMkLst>
            <pc:docMk/>
            <pc:sldMk cId="3562486548" sldId="266"/>
            <ac:spMk id="6" creationId="{DEBCED8D-A24B-F5B4-E439-92819DA55D0E}"/>
          </ac:spMkLst>
        </pc:spChg>
      </pc:sldChg>
      <pc:sldChg chg="addSp delSp modSp new">
        <pc:chgData name="E-Sinn Soong" userId="S::e.soong@fashion.arts.ac.uk::f4e5d670-4b9a-437a-94cc-b8b5821efb66" providerId="AD" clId="Web-{8EFD980A-858D-630D-B5A7-246BC8BA7228}" dt="2023-12-06T02:10:35.412" v="2185" actId="1076"/>
        <pc:sldMkLst>
          <pc:docMk/>
          <pc:sldMk cId="652126601" sldId="267"/>
        </pc:sldMkLst>
        <pc:spChg chg="del">
          <ac:chgData name="E-Sinn Soong" userId="S::e.soong@fashion.arts.ac.uk::f4e5d670-4b9a-437a-94cc-b8b5821efb66" providerId="AD" clId="Web-{8EFD980A-858D-630D-B5A7-246BC8BA7228}" dt="2023-12-06T00:45:37.139" v="7"/>
          <ac:spMkLst>
            <pc:docMk/>
            <pc:sldMk cId="652126601" sldId="267"/>
            <ac:spMk id="2" creationId="{3FE0799F-A402-508E-89BC-0CF670E91C5A}"/>
          </ac:spMkLst>
        </pc:spChg>
        <pc:spChg chg="del">
          <ac:chgData name="E-Sinn Soong" userId="S::e.soong@fashion.arts.ac.uk::f4e5d670-4b9a-437a-94cc-b8b5821efb66" providerId="AD" clId="Web-{8EFD980A-858D-630D-B5A7-246BC8BA7228}" dt="2023-12-06T00:45:44.077" v="8"/>
          <ac:spMkLst>
            <pc:docMk/>
            <pc:sldMk cId="652126601" sldId="267"/>
            <ac:spMk id="3" creationId="{4584E53F-DE36-B13D-4DC0-02B633FC2E4C}"/>
          </ac:spMkLst>
        </pc:spChg>
        <pc:spChg chg="add mod">
          <ac:chgData name="E-Sinn Soong" userId="S::e.soong@fashion.arts.ac.uk::f4e5d670-4b9a-437a-94cc-b8b5821efb66" providerId="AD" clId="Web-{8EFD980A-858D-630D-B5A7-246BC8BA7228}" dt="2023-12-06T00:58:26.016" v="49" actId="20577"/>
          <ac:spMkLst>
            <pc:docMk/>
            <pc:sldMk cId="652126601" sldId="267"/>
            <ac:spMk id="4" creationId="{5F3D53C6-77FD-99A3-5893-DFE640F4ADCB}"/>
          </ac:spMkLst>
        </pc:spChg>
        <pc:spChg chg="add mod">
          <ac:chgData name="E-Sinn Soong" userId="S::e.soong@fashion.arts.ac.uk::f4e5d670-4b9a-437a-94cc-b8b5821efb66" providerId="AD" clId="Web-{8EFD980A-858D-630D-B5A7-246BC8BA7228}" dt="2023-12-06T01:09:46.750" v="572" actId="20577"/>
          <ac:spMkLst>
            <pc:docMk/>
            <pc:sldMk cId="652126601" sldId="267"/>
            <ac:spMk id="5" creationId="{747CD31A-90E6-65D5-560D-E75014810A43}"/>
          </ac:spMkLst>
        </pc:spChg>
        <pc:spChg chg="add mod">
          <ac:chgData name="E-Sinn Soong" userId="S::e.soong@fashion.arts.ac.uk::f4e5d670-4b9a-437a-94cc-b8b5821efb66" providerId="AD" clId="Web-{8EFD980A-858D-630D-B5A7-246BC8BA7228}" dt="2023-12-06T02:10:35.412" v="2185" actId="1076"/>
          <ac:spMkLst>
            <pc:docMk/>
            <pc:sldMk cId="652126601" sldId="267"/>
            <ac:spMk id="6" creationId="{EE1103EB-3A1D-3B54-ED0F-BB32570FCAD2}"/>
          </ac:spMkLst>
        </pc:spChg>
      </pc:sldChg>
      <pc:sldChg chg="addSp delSp modSp new">
        <pc:chgData name="E-Sinn Soong" userId="S::e.soong@fashion.arts.ac.uk::f4e5d670-4b9a-437a-94cc-b8b5821efb66" providerId="AD" clId="Web-{8EFD980A-858D-630D-B5A7-246BC8BA7228}" dt="2023-12-06T01:42:17.890" v="1639" actId="20577"/>
        <pc:sldMkLst>
          <pc:docMk/>
          <pc:sldMk cId="3369880350" sldId="268"/>
        </pc:sldMkLst>
        <pc:spChg chg="add del">
          <ac:chgData name="E-Sinn Soong" userId="S::e.soong@fashion.arts.ac.uk::f4e5d670-4b9a-437a-94cc-b8b5821efb66" providerId="AD" clId="Web-{8EFD980A-858D-630D-B5A7-246BC8BA7228}" dt="2023-12-06T01:01:28.317" v="52"/>
          <ac:spMkLst>
            <pc:docMk/>
            <pc:sldMk cId="3369880350" sldId="268"/>
            <ac:spMk id="2" creationId="{7C128297-5AEA-BD27-6785-7AAABE82AF56}"/>
          </ac:spMkLst>
        </pc:spChg>
        <pc:spChg chg="add mod">
          <ac:chgData name="E-Sinn Soong" userId="S::e.soong@fashion.arts.ac.uk::f4e5d670-4b9a-437a-94cc-b8b5821efb66" providerId="AD" clId="Web-{8EFD980A-858D-630D-B5A7-246BC8BA7228}" dt="2023-12-06T01:34:37.127" v="1158" actId="20577"/>
          <ac:spMkLst>
            <pc:docMk/>
            <pc:sldMk cId="3369880350" sldId="268"/>
            <ac:spMk id="3" creationId="{7D81289B-55B5-AE44-F47F-5C7A7E4806A6}"/>
          </ac:spMkLst>
        </pc:spChg>
        <pc:spChg chg="add mod">
          <ac:chgData name="E-Sinn Soong" userId="S::e.soong@fashion.arts.ac.uk::f4e5d670-4b9a-437a-94cc-b8b5821efb66" providerId="AD" clId="Web-{8EFD980A-858D-630D-B5A7-246BC8BA7228}" dt="2023-12-06T01:38:58.367" v="1386" actId="20577"/>
          <ac:spMkLst>
            <pc:docMk/>
            <pc:sldMk cId="3369880350" sldId="268"/>
            <ac:spMk id="4" creationId="{4DF3E471-4ADB-292B-6AE5-F99BEA08F5AF}"/>
          </ac:spMkLst>
        </pc:spChg>
        <pc:spChg chg="add del">
          <ac:chgData name="E-Sinn Soong" userId="S::e.soong@fashion.arts.ac.uk::f4e5d670-4b9a-437a-94cc-b8b5821efb66" providerId="AD" clId="Web-{8EFD980A-858D-630D-B5A7-246BC8BA7228}" dt="2023-12-06T01:27:34.039" v="971"/>
          <ac:spMkLst>
            <pc:docMk/>
            <pc:sldMk cId="3369880350" sldId="268"/>
            <ac:spMk id="5" creationId="{967C607C-1CE0-7B0C-58C8-5F23A32F4CD1}"/>
          </ac:spMkLst>
        </pc:spChg>
        <pc:spChg chg="add mod">
          <ac:chgData name="E-Sinn Soong" userId="S::e.soong@fashion.arts.ac.uk::f4e5d670-4b9a-437a-94cc-b8b5821efb66" providerId="AD" clId="Web-{8EFD980A-858D-630D-B5A7-246BC8BA7228}" dt="2023-12-06T01:42:17.890" v="1639" actId="20577"/>
          <ac:spMkLst>
            <pc:docMk/>
            <pc:sldMk cId="3369880350" sldId="268"/>
            <ac:spMk id="6" creationId="{2DD9590E-B4F2-6532-5DD0-82D2CC27DCA6}"/>
          </ac:spMkLst>
        </pc:spChg>
      </pc:sldChg>
      <pc:sldChg chg="addSp delSp modSp new">
        <pc:chgData name="E-Sinn Soong" userId="S::e.soong@fashion.arts.ac.uk::f4e5d670-4b9a-437a-94cc-b8b5821efb66" providerId="AD" clId="Web-{8EFD980A-858D-630D-B5A7-246BC8BA7228}" dt="2023-12-06T02:27:24.594" v="2797" actId="20577"/>
        <pc:sldMkLst>
          <pc:docMk/>
          <pc:sldMk cId="2568487737" sldId="269"/>
        </pc:sldMkLst>
        <pc:spChg chg="add mod">
          <ac:chgData name="E-Sinn Soong" userId="S::e.soong@fashion.arts.ac.uk::f4e5d670-4b9a-437a-94cc-b8b5821efb66" providerId="AD" clId="Web-{8EFD980A-858D-630D-B5A7-246BC8BA7228}" dt="2023-12-06T02:27:24.594" v="2797" actId="20577"/>
          <ac:spMkLst>
            <pc:docMk/>
            <pc:sldMk cId="2568487737" sldId="269"/>
            <ac:spMk id="2" creationId="{36B7F593-9C29-955E-74FE-128E193CCA3E}"/>
          </ac:spMkLst>
        </pc:spChg>
        <pc:spChg chg="add del mod">
          <ac:chgData name="E-Sinn Soong" userId="S::e.soong@fashion.arts.ac.uk::f4e5d670-4b9a-437a-94cc-b8b5821efb66" providerId="AD" clId="Web-{8EFD980A-858D-630D-B5A7-246BC8BA7228}" dt="2023-12-06T02:17:32.612" v="2372"/>
          <ac:spMkLst>
            <pc:docMk/>
            <pc:sldMk cId="2568487737" sldId="269"/>
            <ac:spMk id="3" creationId="{0F178A8C-52B9-4B3B-AEF7-9E3EB4F5A836}"/>
          </ac:spMkLst>
        </pc:spChg>
      </pc:sldChg>
    </pc:docChg>
  </pc:docChgLst>
  <pc:docChgLst>
    <pc:chgData name="E-Sinn Soong" userId="S::e.soong@fashion.arts.ac.uk::f4e5d670-4b9a-437a-94cc-b8b5821efb66" providerId="AD" clId="Web-{53F64940-A6F4-C843-0204-9907109D019E}"/>
    <pc:docChg chg="addSld delSld modSld">
      <pc:chgData name="E-Sinn Soong" userId="S::e.soong@fashion.arts.ac.uk::f4e5d670-4b9a-437a-94cc-b8b5821efb66" providerId="AD" clId="Web-{53F64940-A6F4-C843-0204-9907109D019E}" dt="2023-11-29T20:36:16.556" v="26"/>
      <pc:docMkLst>
        <pc:docMk/>
      </pc:docMkLst>
      <pc:sldChg chg="addSp delSp modSp mod setBg">
        <pc:chgData name="E-Sinn Soong" userId="S::e.soong@fashion.arts.ac.uk::f4e5d670-4b9a-437a-94cc-b8b5821efb66" providerId="AD" clId="Web-{53F64940-A6F4-C843-0204-9907109D019E}" dt="2023-11-29T20:36:16.556" v="26"/>
        <pc:sldMkLst>
          <pc:docMk/>
          <pc:sldMk cId="3097962102" sldId="257"/>
        </pc:sldMkLst>
        <pc:spChg chg="add del mod">
          <ac:chgData name="E-Sinn Soong" userId="S::e.soong@fashion.arts.ac.uk::f4e5d670-4b9a-437a-94cc-b8b5821efb66" providerId="AD" clId="Web-{53F64940-A6F4-C843-0204-9907109D019E}" dt="2023-11-29T20:30:33.532" v="5"/>
          <ac:spMkLst>
            <pc:docMk/>
            <pc:sldMk cId="3097962102" sldId="257"/>
            <ac:spMk id="3" creationId="{91606E1A-5419-897F-82C8-0989FEBEF69B}"/>
          </ac:spMkLst>
        </pc:spChg>
        <pc:spChg chg="add del mod">
          <ac:chgData name="E-Sinn Soong" userId="S::e.soong@fashion.arts.ac.uk::f4e5d670-4b9a-437a-94cc-b8b5821efb66" providerId="AD" clId="Web-{53F64940-A6F4-C843-0204-9907109D019E}" dt="2023-11-29T20:31:03.626" v="9"/>
          <ac:spMkLst>
            <pc:docMk/>
            <pc:sldMk cId="3097962102" sldId="257"/>
            <ac:spMk id="5" creationId="{76FC307B-F2F5-BB5E-10D6-5B71FD53E745}"/>
          </ac:spMkLst>
        </pc:spChg>
        <pc:spChg chg="del">
          <ac:chgData name="E-Sinn Soong" userId="S::e.soong@fashion.arts.ac.uk::f4e5d670-4b9a-437a-94cc-b8b5821efb66" providerId="AD" clId="Web-{53F64940-A6F4-C843-0204-9907109D019E}" dt="2023-11-29T20:35:18.367" v="22"/>
          <ac:spMkLst>
            <pc:docMk/>
            <pc:sldMk cId="3097962102" sldId="257"/>
            <ac:spMk id="7" creationId="{00000000-0000-0000-0000-000000000000}"/>
          </ac:spMkLst>
        </pc:spChg>
        <pc:graphicFrameChg chg="add del">
          <ac:chgData name="E-Sinn Soong" userId="S::e.soong@fashion.arts.ac.uk::f4e5d670-4b9a-437a-94cc-b8b5821efb66" providerId="AD" clId="Web-{53F64940-A6F4-C843-0204-9907109D019E}" dt="2023-11-29T20:30:40.204" v="6"/>
          <ac:graphicFrameMkLst>
            <pc:docMk/>
            <pc:sldMk cId="3097962102" sldId="257"/>
            <ac:graphicFrameMk id="6" creationId="{00000000-0000-0000-0000-000000000000}"/>
          </ac:graphicFrameMkLst>
        </pc:graphicFrameChg>
        <pc:picChg chg="add del mod">
          <ac:chgData name="E-Sinn Soong" userId="S::e.soong@fashion.arts.ac.uk::f4e5d670-4b9a-437a-94cc-b8b5821efb66" providerId="AD" clId="Web-{53F64940-A6F4-C843-0204-9907109D019E}" dt="2023-11-29T20:34:42.975" v="16"/>
          <ac:picMkLst>
            <pc:docMk/>
            <pc:sldMk cId="3097962102" sldId="257"/>
            <ac:picMk id="9" creationId="{1CC58388-0E0E-A49B-646D-84506F55115D}"/>
          </ac:picMkLst>
        </pc:picChg>
        <pc:picChg chg="add del mod">
          <ac:chgData name="E-Sinn Soong" userId="S::e.soong@fashion.arts.ac.uk::f4e5d670-4b9a-437a-94cc-b8b5821efb66" providerId="AD" clId="Web-{53F64940-A6F4-C843-0204-9907109D019E}" dt="2023-11-29T20:35:03.226" v="20"/>
          <ac:picMkLst>
            <pc:docMk/>
            <pc:sldMk cId="3097962102" sldId="257"/>
            <ac:picMk id="10" creationId="{98A4BEBC-5BC0-F1E7-3B29-BBC41CFB65E1}"/>
          </ac:picMkLst>
        </pc:picChg>
        <pc:picChg chg="add del mod">
          <ac:chgData name="E-Sinn Soong" userId="S::e.soong@fashion.arts.ac.uk::f4e5d670-4b9a-437a-94cc-b8b5821efb66" providerId="AD" clId="Web-{53F64940-A6F4-C843-0204-9907109D019E}" dt="2023-11-29T20:36:16.556" v="26"/>
          <ac:picMkLst>
            <pc:docMk/>
            <pc:sldMk cId="3097962102" sldId="257"/>
            <ac:picMk id="11" creationId="{957CF9E0-3111-06FB-7D52-8829EA6E6FAD}"/>
          </ac:picMkLst>
        </pc:picChg>
      </pc:sldChg>
      <pc:sldChg chg="delSp modSp del mod setBg">
        <pc:chgData name="E-Sinn Soong" userId="S::e.soong@fashion.arts.ac.uk::f4e5d670-4b9a-437a-94cc-b8b5821efb66" providerId="AD" clId="Web-{53F64940-A6F4-C843-0204-9907109D019E}" dt="2023-11-29T20:35:12.304" v="21"/>
        <pc:sldMkLst>
          <pc:docMk/>
          <pc:sldMk cId="2898808895" sldId="258"/>
        </pc:sldMkLst>
        <pc:picChg chg="del mod">
          <ac:chgData name="E-Sinn Soong" userId="S::e.soong@fashion.arts.ac.uk::f4e5d670-4b9a-437a-94cc-b8b5821efb66" providerId="AD" clId="Web-{53F64940-A6F4-C843-0204-9907109D019E}" dt="2023-11-29T20:34:38.991" v="15"/>
          <ac:picMkLst>
            <pc:docMk/>
            <pc:sldMk cId="2898808895" sldId="258"/>
            <ac:picMk id="2" creationId="{C2DF997C-E435-1699-4408-BD2C19ED4A1C}"/>
          </ac:picMkLst>
        </pc:picChg>
      </pc:sldChg>
      <pc:sldChg chg="new">
        <pc:chgData name="E-Sinn Soong" userId="S::e.soong@fashion.arts.ac.uk::f4e5d670-4b9a-437a-94cc-b8b5821efb66" providerId="AD" clId="Web-{53F64940-A6F4-C843-0204-9907109D019E}" dt="2023-11-29T20:29:10.374" v="0"/>
        <pc:sldMkLst>
          <pc:docMk/>
          <pc:sldMk cId="1046133969" sldId="259"/>
        </pc:sldMkLst>
      </pc:sldChg>
      <pc:sldChg chg="add replId">
        <pc:chgData name="E-Sinn Soong" userId="S::e.soong@fashion.arts.ac.uk::f4e5d670-4b9a-437a-94cc-b8b5821efb66" providerId="AD" clId="Web-{53F64940-A6F4-C843-0204-9907109D019E}" dt="2023-11-29T20:30:13.453" v="1"/>
        <pc:sldMkLst>
          <pc:docMk/>
          <pc:sldMk cId="797950" sldId="260"/>
        </pc:sldMkLst>
      </pc:sldChg>
      <pc:sldChg chg="add del replId">
        <pc:chgData name="E-Sinn Soong" userId="S::e.soong@fashion.arts.ac.uk::f4e5d670-4b9a-437a-94cc-b8b5821efb66" providerId="AD" clId="Web-{53F64940-A6F4-C843-0204-9907109D019E}" dt="2023-11-29T20:30:31.016" v="4"/>
        <pc:sldMkLst>
          <pc:docMk/>
          <pc:sldMk cId="328177654" sldId="261"/>
        </pc:sldMkLst>
      </pc:sldChg>
    </pc:docChg>
  </pc:docChgLst>
  <pc:docChgLst>
    <pc:chgData name="E-Sinn Soong" userId="S::e.soong@fashion.arts.ac.uk::f4e5d670-4b9a-437a-94cc-b8b5821efb66" providerId="AD" clId="Web-{605119BA-8B2A-0A73-4228-9F1C5A372D40}"/>
    <pc:docChg chg="addSld delSld modSld sldOrd">
      <pc:chgData name="E-Sinn Soong" userId="S::e.soong@fashion.arts.ac.uk::f4e5d670-4b9a-437a-94cc-b8b5821efb66" providerId="AD" clId="Web-{605119BA-8B2A-0A73-4228-9F1C5A372D40}" dt="2023-11-29T22:35:58.054" v="251" actId="1076"/>
      <pc:docMkLst>
        <pc:docMk/>
      </pc:docMkLst>
      <pc:sldChg chg="addSp delSp modSp mod setBg">
        <pc:chgData name="E-Sinn Soong" userId="S::e.soong@fashion.arts.ac.uk::f4e5d670-4b9a-437a-94cc-b8b5821efb66" providerId="AD" clId="Web-{605119BA-8B2A-0A73-4228-9F1C5A372D40}" dt="2023-11-29T21:02:48.213" v="59" actId="1076"/>
        <pc:sldMkLst>
          <pc:docMk/>
          <pc:sldMk cId="797950" sldId="260"/>
        </pc:sldMkLst>
        <pc:spChg chg="add mod ord">
          <ac:chgData name="E-Sinn Soong" userId="S::e.soong@fashion.arts.ac.uk::f4e5d670-4b9a-437a-94cc-b8b5821efb66" providerId="AD" clId="Web-{605119BA-8B2A-0A73-4228-9F1C5A372D40}" dt="2023-11-29T21:02:24.758" v="56" actId="1076"/>
          <ac:spMkLst>
            <pc:docMk/>
            <pc:sldMk cId="797950" sldId="260"/>
            <ac:spMk id="7" creationId="{56984018-E538-0BA5-FF34-2C11DAE8BDAA}"/>
          </ac:spMkLst>
        </pc:spChg>
        <pc:spChg chg="add mod">
          <ac:chgData name="E-Sinn Soong" userId="S::e.soong@fashion.arts.ac.uk::f4e5d670-4b9a-437a-94cc-b8b5821efb66" providerId="AD" clId="Web-{605119BA-8B2A-0A73-4228-9F1C5A372D40}" dt="2023-11-29T21:02:48.213" v="59" actId="1076"/>
          <ac:spMkLst>
            <pc:docMk/>
            <pc:sldMk cId="797950" sldId="260"/>
            <ac:spMk id="8" creationId="{4988F53C-D890-8707-BA7F-F5E8B31EC2F8}"/>
          </ac:spMkLst>
        </pc:spChg>
        <pc:picChg chg="add del mod">
          <ac:chgData name="E-Sinn Soong" userId="S::e.soong@fashion.arts.ac.uk::f4e5d670-4b9a-437a-94cc-b8b5821efb66" providerId="AD" clId="Web-{605119BA-8B2A-0A73-4228-9F1C5A372D40}" dt="2023-11-29T20:55:34.521" v="18"/>
          <ac:picMkLst>
            <pc:docMk/>
            <pc:sldMk cId="797950" sldId="260"/>
            <ac:picMk id="2" creationId="{50B1849C-7E6B-F780-E4D4-1CA126914452}"/>
          </ac:picMkLst>
        </pc:picChg>
        <pc:picChg chg="add del mod">
          <ac:chgData name="E-Sinn Soong" userId="S::e.soong@fashion.arts.ac.uk::f4e5d670-4b9a-437a-94cc-b8b5821efb66" providerId="AD" clId="Web-{605119BA-8B2A-0A73-4228-9F1C5A372D40}" dt="2023-11-29T20:55:28.052" v="17"/>
          <ac:picMkLst>
            <pc:docMk/>
            <pc:sldMk cId="797950" sldId="260"/>
            <ac:picMk id="3" creationId="{4B69C739-14C4-63D2-51E2-E9646C213CB0}"/>
          </ac:picMkLst>
        </pc:picChg>
        <pc:picChg chg="add del mod">
          <ac:chgData name="E-Sinn Soong" userId="S::e.soong@fashion.arts.ac.uk::f4e5d670-4b9a-437a-94cc-b8b5821efb66" providerId="AD" clId="Web-{605119BA-8B2A-0A73-4228-9F1C5A372D40}" dt="2023-11-29T20:57:40.828" v="26"/>
          <ac:picMkLst>
            <pc:docMk/>
            <pc:sldMk cId="797950" sldId="260"/>
            <ac:picMk id="4" creationId="{EA3E07F6-8A53-5931-724F-8E28F464D006}"/>
          </ac:picMkLst>
        </pc:picChg>
        <pc:picChg chg="add mod">
          <ac:chgData name="E-Sinn Soong" userId="S::e.soong@fashion.arts.ac.uk::f4e5d670-4b9a-437a-94cc-b8b5821efb66" providerId="AD" clId="Web-{605119BA-8B2A-0A73-4228-9F1C5A372D40}" dt="2023-11-29T21:02:29.258" v="57" actId="1076"/>
          <ac:picMkLst>
            <pc:docMk/>
            <pc:sldMk cId="797950" sldId="260"/>
            <ac:picMk id="5" creationId="{E7A28595-BA87-2EC4-CDD5-4B9A326541DD}"/>
          </ac:picMkLst>
        </pc:picChg>
        <pc:picChg chg="add mod ord">
          <ac:chgData name="E-Sinn Soong" userId="S::e.soong@fashion.arts.ac.uk::f4e5d670-4b9a-437a-94cc-b8b5821efb66" providerId="AD" clId="Web-{605119BA-8B2A-0A73-4228-9F1C5A372D40}" dt="2023-11-29T21:02:19.367" v="55" actId="1076"/>
          <ac:picMkLst>
            <pc:docMk/>
            <pc:sldMk cId="797950" sldId="260"/>
            <ac:picMk id="6" creationId="{BA625649-0832-F813-309A-8AB63D3CABC3}"/>
          </ac:picMkLst>
        </pc:picChg>
        <pc:picChg chg="del mod">
          <ac:chgData name="E-Sinn Soong" userId="S::e.soong@fashion.arts.ac.uk::f4e5d670-4b9a-437a-94cc-b8b5821efb66" providerId="AD" clId="Web-{605119BA-8B2A-0A73-4228-9F1C5A372D40}" dt="2023-11-29T20:48:39.298" v="7"/>
          <ac:picMkLst>
            <pc:docMk/>
            <pc:sldMk cId="797950" sldId="260"/>
            <ac:picMk id="15" creationId="{A11DB4D4-9B4F-9CDD-2960-D7CB0A05F65F}"/>
          </ac:picMkLst>
        </pc:picChg>
      </pc:sldChg>
      <pc:sldChg chg="addSp delSp modSp new">
        <pc:chgData name="E-Sinn Soong" userId="S::e.soong@fashion.arts.ac.uk::f4e5d670-4b9a-437a-94cc-b8b5821efb66" providerId="AD" clId="Web-{605119BA-8B2A-0A73-4228-9F1C5A372D40}" dt="2023-11-29T21:21:04.491" v="128" actId="1076"/>
        <pc:sldMkLst>
          <pc:docMk/>
          <pc:sldMk cId="3168095062" sldId="262"/>
        </pc:sldMkLst>
        <pc:spChg chg="del">
          <ac:chgData name="E-Sinn Soong" userId="S::e.soong@fashion.arts.ac.uk::f4e5d670-4b9a-437a-94cc-b8b5821efb66" providerId="AD" clId="Web-{605119BA-8B2A-0A73-4228-9F1C5A372D40}" dt="2023-11-29T21:05:01.693" v="61"/>
          <ac:spMkLst>
            <pc:docMk/>
            <pc:sldMk cId="3168095062" sldId="262"/>
            <ac:spMk id="2" creationId="{0F9F9DD6-331E-84D4-5BB7-A06ECB064941}"/>
          </ac:spMkLst>
        </pc:spChg>
        <pc:spChg chg="del">
          <ac:chgData name="E-Sinn Soong" userId="S::e.soong@fashion.arts.ac.uk::f4e5d670-4b9a-437a-94cc-b8b5821efb66" providerId="AD" clId="Web-{605119BA-8B2A-0A73-4228-9F1C5A372D40}" dt="2023-11-29T21:05:04.302" v="62"/>
          <ac:spMkLst>
            <pc:docMk/>
            <pc:sldMk cId="3168095062" sldId="262"/>
            <ac:spMk id="3" creationId="{F1E6D864-CE97-13ED-DE46-8A47B448542E}"/>
          </ac:spMkLst>
        </pc:spChg>
        <pc:spChg chg="add mod">
          <ac:chgData name="E-Sinn Soong" userId="S::e.soong@fashion.arts.ac.uk::f4e5d670-4b9a-437a-94cc-b8b5821efb66" providerId="AD" clId="Web-{605119BA-8B2A-0A73-4228-9F1C5A372D40}" dt="2023-11-29T21:21:04.491" v="128" actId="1076"/>
          <ac:spMkLst>
            <pc:docMk/>
            <pc:sldMk cId="3168095062" sldId="262"/>
            <ac:spMk id="5" creationId="{4DEC02AB-1846-B98A-015F-BB7AF28E4E2F}"/>
          </ac:spMkLst>
        </pc:spChg>
        <pc:picChg chg="add del mod">
          <ac:chgData name="E-Sinn Soong" userId="S::e.soong@fashion.arts.ac.uk::f4e5d670-4b9a-437a-94cc-b8b5821efb66" providerId="AD" clId="Web-{605119BA-8B2A-0A73-4228-9F1C5A372D40}" dt="2023-11-29T21:19:04.278" v="109"/>
          <ac:picMkLst>
            <pc:docMk/>
            <pc:sldMk cId="3168095062" sldId="262"/>
            <ac:picMk id="4" creationId="{11D9B32D-E84D-8268-A2E9-A3D3006C5C02}"/>
          </ac:picMkLst>
        </pc:picChg>
        <pc:picChg chg="add mod ord">
          <ac:chgData name="E-Sinn Soong" userId="S::e.soong@fashion.arts.ac.uk::f4e5d670-4b9a-437a-94cc-b8b5821efb66" providerId="AD" clId="Web-{605119BA-8B2A-0A73-4228-9F1C5A372D40}" dt="2023-11-29T21:20:39.364" v="125" actId="1076"/>
          <ac:picMkLst>
            <pc:docMk/>
            <pc:sldMk cId="3168095062" sldId="262"/>
            <ac:picMk id="6" creationId="{68C20F00-B7AE-FD2B-A7D6-B840ACDBFE00}"/>
          </ac:picMkLst>
        </pc:picChg>
      </pc:sldChg>
      <pc:sldChg chg="addSp delSp modSp new mod ord modShow">
        <pc:chgData name="E-Sinn Soong" userId="S::e.soong@fashion.arts.ac.uk::f4e5d670-4b9a-437a-94cc-b8b5821efb66" providerId="AD" clId="Web-{605119BA-8B2A-0A73-4228-9F1C5A372D40}" dt="2023-11-29T21:33:56.730" v="228" actId="1076"/>
        <pc:sldMkLst>
          <pc:docMk/>
          <pc:sldMk cId="327092958" sldId="263"/>
        </pc:sldMkLst>
        <pc:spChg chg="del">
          <ac:chgData name="E-Sinn Soong" userId="S::e.soong@fashion.arts.ac.uk::f4e5d670-4b9a-437a-94cc-b8b5821efb66" providerId="AD" clId="Web-{605119BA-8B2A-0A73-4228-9F1C5A372D40}" dt="2023-11-29T21:21:45.369" v="134"/>
          <ac:spMkLst>
            <pc:docMk/>
            <pc:sldMk cId="327092958" sldId="263"/>
            <ac:spMk id="2" creationId="{4C54122B-9B49-CBC2-0D72-D6888DEAA9A9}"/>
          </ac:spMkLst>
        </pc:spChg>
        <pc:spChg chg="del">
          <ac:chgData name="E-Sinn Soong" userId="S::e.soong@fashion.arts.ac.uk::f4e5d670-4b9a-437a-94cc-b8b5821efb66" providerId="AD" clId="Web-{605119BA-8B2A-0A73-4228-9F1C5A372D40}" dt="2023-11-29T21:21:49.698" v="135"/>
          <ac:spMkLst>
            <pc:docMk/>
            <pc:sldMk cId="327092958" sldId="263"/>
            <ac:spMk id="3" creationId="{4B843BF3-3C1D-EE34-FE79-CC6B836BACFD}"/>
          </ac:spMkLst>
        </pc:spChg>
        <pc:spChg chg="add mod">
          <ac:chgData name="E-Sinn Soong" userId="S::e.soong@fashion.arts.ac.uk::f4e5d670-4b9a-437a-94cc-b8b5821efb66" providerId="AD" clId="Web-{605119BA-8B2A-0A73-4228-9F1C5A372D40}" dt="2023-11-29T21:33:56.730" v="228" actId="1076"/>
          <ac:spMkLst>
            <pc:docMk/>
            <pc:sldMk cId="327092958" sldId="263"/>
            <ac:spMk id="5" creationId="{7A7B3944-D7CE-F7C0-6A48-AF7BB7AFA178}"/>
          </ac:spMkLst>
        </pc:spChg>
        <pc:picChg chg="add mod">
          <ac:chgData name="E-Sinn Soong" userId="S::e.soong@fashion.arts.ac.uk::f4e5d670-4b9a-437a-94cc-b8b5821efb66" providerId="AD" clId="Web-{605119BA-8B2A-0A73-4228-9F1C5A372D40}" dt="2023-11-29T21:26:33.615" v="165" actId="1076"/>
          <ac:picMkLst>
            <pc:docMk/>
            <pc:sldMk cId="327092958" sldId="263"/>
            <ac:picMk id="4" creationId="{81450291-9A73-A55A-D7B4-585DDEBF32F4}"/>
          </ac:picMkLst>
        </pc:picChg>
      </pc:sldChg>
      <pc:sldChg chg="addSp delSp modSp new del">
        <pc:chgData name="E-Sinn Soong" userId="S::e.soong@fashion.arts.ac.uk::f4e5d670-4b9a-437a-94cc-b8b5821efb66" providerId="AD" clId="Web-{605119BA-8B2A-0A73-4228-9F1C5A372D40}" dt="2023-11-29T21:21:19.508" v="129"/>
        <pc:sldMkLst>
          <pc:docMk/>
          <pc:sldMk cId="3207405446" sldId="263"/>
        </pc:sldMkLst>
        <pc:spChg chg="del">
          <ac:chgData name="E-Sinn Soong" userId="S::e.soong@fashion.arts.ac.uk::f4e5d670-4b9a-437a-94cc-b8b5821efb66" providerId="AD" clId="Web-{605119BA-8B2A-0A73-4228-9F1C5A372D40}" dt="2023-11-29T21:12:37.605" v="94"/>
          <ac:spMkLst>
            <pc:docMk/>
            <pc:sldMk cId="3207405446" sldId="263"/>
            <ac:spMk id="2" creationId="{2B8D91BA-7736-EA66-6774-70C77CADDA55}"/>
          </ac:spMkLst>
        </pc:spChg>
        <pc:spChg chg="del">
          <ac:chgData name="E-Sinn Soong" userId="S::e.soong@fashion.arts.ac.uk::f4e5d670-4b9a-437a-94cc-b8b5821efb66" providerId="AD" clId="Web-{605119BA-8B2A-0A73-4228-9F1C5A372D40}" dt="2023-11-29T21:12:40.433" v="95"/>
          <ac:spMkLst>
            <pc:docMk/>
            <pc:sldMk cId="3207405446" sldId="263"/>
            <ac:spMk id="3" creationId="{84F93FEB-266B-23BA-FE57-583396A495E6}"/>
          </ac:spMkLst>
        </pc:spChg>
        <pc:picChg chg="add mod">
          <ac:chgData name="E-Sinn Soong" userId="S::e.soong@fashion.arts.ac.uk::f4e5d670-4b9a-437a-94cc-b8b5821efb66" providerId="AD" clId="Web-{605119BA-8B2A-0A73-4228-9F1C5A372D40}" dt="2023-11-29T21:15:10.774" v="108" actId="1076"/>
          <ac:picMkLst>
            <pc:docMk/>
            <pc:sldMk cId="3207405446" sldId="263"/>
            <ac:picMk id="4" creationId="{D5D85ABA-5624-55E8-4AE2-73B3D6A28CE3}"/>
          </ac:picMkLst>
        </pc:picChg>
      </pc:sldChg>
      <pc:sldChg chg="addSp modSp new">
        <pc:chgData name="E-Sinn Soong" userId="S::e.soong@fashion.arts.ac.uk::f4e5d670-4b9a-437a-94cc-b8b5821efb66" providerId="AD" clId="Web-{605119BA-8B2A-0A73-4228-9F1C5A372D40}" dt="2023-11-29T21:33:36.963" v="225" actId="1076"/>
        <pc:sldMkLst>
          <pc:docMk/>
          <pc:sldMk cId="1200367212" sldId="264"/>
        </pc:sldMkLst>
        <pc:spChg chg="add mod">
          <ac:chgData name="E-Sinn Soong" userId="S::e.soong@fashion.arts.ac.uk::f4e5d670-4b9a-437a-94cc-b8b5821efb66" providerId="AD" clId="Web-{605119BA-8B2A-0A73-4228-9F1C5A372D40}" dt="2023-11-29T21:33:36.963" v="225" actId="1076"/>
          <ac:spMkLst>
            <pc:docMk/>
            <pc:sldMk cId="1200367212" sldId="264"/>
            <ac:spMk id="3" creationId="{DE6220BE-D157-C213-42FA-6119EC189154}"/>
          </ac:spMkLst>
        </pc:spChg>
        <pc:picChg chg="add mod">
          <ac:chgData name="E-Sinn Soong" userId="S::e.soong@fashion.arts.ac.uk::f4e5d670-4b9a-437a-94cc-b8b5821efb66" providerId="AD" clId="Web-{605119BA-8B2A-0A73-4228-9F1C5A372D40}" dt="2023-11-29T21:32:13.956" v="213" actId="1076"/>
          <ac:picMkLst>
            <pc:docMk/>
            <pc:sldMk cId="1200367212" sldId="264"/>
            <ac:picMk id="2" creationId="{EE1AD3FC-5EC3-3E85-F842-DD2F4C0B7C80}"/>
          </ac:picMkLst>
        </pc:picChg>
      </pc:sldChg>
      <pc:sldChg chg="addSp delSp modSp new mod setBg">
        <pc:chgData name="E-Sinn Soong" userId="S::e.soong@fashion.arts.ac.uk::f4e5d670-4b9a-437a-94cc-b8b5821efb66" providerId="AD" clId="Web-{605119BA-8B2A-0A73-4228-9F1C5A372D40}" dt="2023-11-29T22:35:58.054" v="251" actId="1076"/>
        <pc:sldMkLst>
          <pc:docMk/>
          <pc:sldMk cId="3630087334" sldId="265"/>
        </pc:sldMkLst>
        <pc:picChg chg="add del mod">
          <ac:chgData name="E-Sinn Soong" userId="S::e.soong@fashion.arts.ac.uk::f4e5d670-4b9a-437a-94cc-b8b5821efb66" providerId="AD" clId="Web-{605119BA-8B2A-0A73-4228-9F1C5A372D40}" dt="2023-11-29T22:21:09.632" v="233"/>
          <ac:picMkLst>
            <pc:docMk/>
            <pc:sldMk cId="3630087334" sldId="265"/>
            <ac:picMk id="2" creationId="{25A8F2BA-4C8C-F1E2-EF9A-FC97EE44D56F}"/>
          </ac:picMkLst>
        </pc:picChg>
        <pc:picChg chg="add mod">
          <ac:chgData name="E-Sinn Soong" userId="S::e.soong@fashion.arts.ac.uk::f4e5d670-4b9a-437a-94cc-b8b5821efb66" providerId="AD" clId="Web-{605119BA-8B2A-0A73-4228-9F1C5A372D40}" dt="2023-11-29T22:35:58.054" v="251" actId="1076"/>
          <ac:picMkLst>
            <pc:docMk/>
            <pc:sldMk cId="3630087334" sldId="265"/>
            <ac:picMk id="3" creationId="{483D2323-3725-33F4-FBB9-C907024BD0E4}"/>
          </ac:picMkLst>
        </pc:picChg>
        <pc:picChg chg="add mod">
          <ac:chgData name="E-Sinn Soong" userId="S::e.soong@fashion.arts.ac.uk::f4e5d670-4b9a-437a-94cc-b8b5821efb66" providerId="AD" clId="Web-{605119BA-8B2A-0A73-4228-9F1C5A372D40}" dt="2023-11-29T22:28:38.882" v="242" actId="14100"/>
          <ac:picMkLst>
            <pc:docMk/>
            <pc:sldMk cId="3630087334" sldId="265"/>
            <ac:picMk id="4" creationId="{C3384D3B-0F74-5D87-E480-266087E86CD4}"/>
          </ac:picMkLst>
        </pc:picChg>
        <pc:picChg chg="add mod">
          <ac:chgData name="E-Sinn Soong" userId="S::e.soong@fashion.arts.ac.uk::f4e5d670-4b9a-437a-94cc-b8b5821efb66" providerId="AD" clId="Web-{605119BA-8B2A-0A73-4228-9F1C5A372D40}" dt="2023-11-29T22:35:42.599" v="249" actId="1076"/>
          <ac:picMkLst>
            <pc:docMk/>
            <pc:sldMk cId="3630087334" sldId="265"/>
            <ac:picMk id="5" creationId="{00166237-4A63-E0F8-E142-3C05BBD8D444}"/>
          </ac:picMkLst>
        </pc:picChg>
      </pc:sldChg>
    </pc:docChg>
  </pc:docChgLst>
  <pc:docChgLst>
    <pc:chgData name="E-Sinn Soong" userId="S::e.soong@fashion.arts.ac.uk::f4e5d670-4b9a-437a-94cc-b8b5821efb66" providerId="AD" clId="Web-{F3F948B0-B6F1-3396-B857-856C7AC10A22}"/>
    <pc:docChg chg="addSld modSld">
      <pc:chgData name="E-Sinn Soong" userId="S::e.soong@fashion.arts.ac.uk::f4e5d670-4b9a-437a-94cc-b8b5821efb66" providerId="AD" clId="Web-{F3F948B0-B6F1-3396-B857-856C7AC10A22}" dt="2023-12-06T13:18:01.494" v="315" actId="20577"/>
      <pc:docMkLst>
        <pc:docMk/>
      </pc:docMkLst>
      <pc:sldChg chg="modSp">
        <pc:chgData name="E-Sinn Soong" userId="S::e.soong@fashion.arts.ac.uk::f4e5d670-4b9a-437a-94cc-b8b5821efb66" providerId="AD" clId="Web-{F3F948B0-B6F1-3396-B857-856C7AC10A22}" dt="2023-12-06T12:19:55.562" v="306" actId="20577"/>
        <pc:sldMkLst>
          <pc:docMk/>
          <pc:sldMk cId="1046133969" sldId="259"/>
        </pc:sldMkLst>
        <pc:spChg chg="mod">
          <ac:chgData name="E-Sinn Soong" userId="S::e.soong@fashion.arts.ac.uk::f4e5d670-4b9a-437a-94cc-b8b5821efb66" providerId="AD" clId="Web-{F3F948B0-B6F1-3396-B857-856C7AC10A22}" dt="2023-12-06T12:19:55.562" v="306" actId="20577"/>
          <ac:spMkLst>
            <pc:docMk/>
            <pc:sldMk cId="1046133969" sldId="259"/>
            <ac:spMk id="2" creationId="{00000000-0000-0000-0000-000000000000}"/>
          </ac:spMkLst>
        </pc:spChg>
      </pc:sldChg>
      <pc:sldChg chg="addSp delSp modSp">
        <pc:chgData name="E-Sinn Soong" userId="S::e.soong@fashion.arts.ac.uk::f4e5d670-4b9a-437a-94cc-b8b5821efb66" providerId="AD" clId="Web-{F3F948B0-B6F1-3396-B857-856C7AC10A22}" dt="2023-12-06T12:44:08.781" v="308" actId="1076"/>
        <pc:sldMkLst>
          <pc:docMk/>
          <pc:sldMk cId="1686542559" sldId="261"/>
        </pc:sldMkLst>
        <pc:spChg chg="add mod">
          <ac:chgData name="E-Sinn Soong" userId="S::e.soong@fashion.arts.ac.uk::f4e5d670-4b9a-437a-94cc-b8b5821efb66" providerId="AD" clId="Web-{F3F948B0-B6F1-3396-B857-856C7AC10A22}" dt="2023-12-06T10:50:00.149" v="70" actId="1076"/>
          <ac:spMkLst>
            <pc:docMk/>
            <pc:sldMk cId="1686542559" sldId="261"/>
            <ac:spMk id="3" creationId="{0187218F-5A96-6218-67BA-8B036ACEA92F}"/>
          </ac:spMkLst>
        </pc:spChg>
        <pc:spChg chg="add mod">
          <ac:chgData name="E-Sinn Soong" userId="S::e.soong@fashion.arts.ac.uk::f4e5d670-4b9a-437a-94cc-b8b5821efb66" providerId="AD" clId="Web-{F3F948B0-B6F1-3396-B857-856C7AC10A22}" dt="2023-12-06T10:50:06.712" v="71" actId="1076"/>
          <ac:spMkLst>
            <pc:docMk/>
            <pc:sldMk cId="1686542559" sldId="261"/>
            <ac:spMk id="4" creationId="{C0D70C3E-C277-6D9B-8E47-D5B4A5AEFEF3}"/>
          </ac:spMkLst>
        </pc:spChg>
        <pc:spChg chg="add del mod">
          <ac:chgData name="E-Sinn Soong" userId="S::e.soong@fashion.arts.ac.uk::f4e5d670-4b9a-437a-94cc-b8b5821efb66" providerId="AD" clId="Web-{F3F948B0-B6F1-3396-B857-856C7AC10A22}" dt="2023-12-06T10:48:27.924" v="60"/>
          <ac:spMkLst>
            <pc:docMk/>
            <pc:sldMk cId="1686542559" sldId="261"/>
            <ac:spMk id="5" creationId="{38CDB4D0-FB18-168C-056E-78EF904D6A67}"/>
          </ac:spMkLst>
        </pc:spChg>
        <pc:spChg chg="add mod">
          <ac:chgData name="E-Sinn Soong" userId="S::e.soong@fashion.arts.ac.uk::f4e5d670-4b9a-437a-94cc-b8b5821efb66" providerId="AD" clId="Web-{F3F948B0-B6F1-3396-B857-856C7AC10A22}" dt="2023-12-06T10:50:22.682" v="72" actId="1076"/>
          <ac:spMkLst>
            <pc:docMk/>
            <pc:sldMk cId="1686542559" sldId="261"/>
            <ac:spMk id="8" creationId="{465BCE02-193E-0C3C-8F6C-EA22FCC25A33}"/>
          </ac:spMkLst>
        </pc:spChg>
        <pc:graphicFrameChg chg="mod">
          <ac:chgData name="E-Sinn Soong" userId="S::e.soong@fashion.arts.ac.uk::f4e5d670-4b9a-437a-94cc-b8b5821efb66" providerId="AD" clId="Web-{F3F948B0-B6F1-3396-B857-856C7AC10A22}" dt="2023-12-06T12:44:08.781" v="308" actId="1076"/>
          <ac:graphicFrameMkLst>
            <pc:docMk/>
            <pc:sldMk cId="1686542559" sldId="261"/>
            <ac:graphicFrameMk id="6" creationId="{00000000-0000-0000-0000-000000000000}"/>
          </ac:graphicFrameMkLst>
        </pc:graphicFrameChg>
      </pc:sldChg>
      <pc:sldChg chg="modSp">
        <pc:chgData name="E-Sinn Soong" userId="S::e.soong@fashion.arts.ac.uk::f4e5d670-4b9a-437a-94cc-b8b5821efb66" providerId="AD" clId="Web-{F3F948B0-B6F1-3396-B857-856C7AC10A22}" dt="2023-12-06T10:10:45.435" v="1" actId="1076"/>
        <pc:sldMkLst>
          <pc:docMk/>
          <pc:sldMk cId="327092958" sldId="263"/>
        </pc:sldMkLst>
        <pc:spChg chg="mod">
          <ac:chgData name="E-Sinn Soong" userId="S::e.soong@fashion.arts.ac.uk::f4e5d670-4b9a-437a-94cc-b8b5821efb66" providerId="AD" clId="Web-{F3F948B0-B6F1-3396-B857-856C7AC10A22}" dt="2023-12-06T10:10:45.435" v="1" actId="1076"/>
          <ac:spMkLst>
            <pc:docMk/>
            <pc:sldMk cId="327092958" sldId="263"/>
            <ac:spMk id="2" creationId="{00000000-0000-0000-0000-000000000000}"/>
          </ac:spMkLst>
        </pc:spChg>
        <pc:spChg chg="mod">
          <ac:chgData name="E-Sinn Soong" userId="S::e.soong@fashion.arts.ac.uk::f4e5d670-4b9a-437a-94cc-b8b5821efb66" providerId="AD" clId="Web-{F3F948B0-B6F1-3396-B857-856C7AC10A22}" dt="2023-12-06T10:10:39.293" v="0" actId="1076"/>
          <ac:spMkLst>
            <pc:docMk/>
            <pc:sldMk cId="327092958" sldId="263"/>
            <ac:spMk id="5" creationId="{7A7B3944-D7CE-F7C0-6A48-AF7BB7AFA178}"/>
          </ac:spMkLst>
        </pc:spChg>
      </pc:sldChg>
      <pc:sldChg chg="modSp">
        <pc:chgData name="E-Sinn Soong" userId="S::e.soong@fashion.arts.ac.uk::f4e5d670-4b9a-437a-94cc-b8b5821efb66" providerId="AD" clId="Web-{F3F948B0-B6F1-3396-B857-856C7AC10A22}" dt="2023-12-06T13:18:01.494" v="315" actId="20577"/>
        <pc:sldMkLst>
          <pc:docMk/>
          <pc:sldMk cId="3562486548" sldId="266"/>
        </pc:sldMkLst>
        <pc:spChg chg="mod">
          <ac:chgData name="E-Sinn Soong" userId="S::e.soong@fashion.arts.ac.uk::f4e5d670-4b9a-437a-94cc-b8b5821efb66" providerId="AD" clId="Web-{F3F948B0-B6F1-3396-B857-856C7AC10A22}" dt="2023-12-06T13:18:01.494" v="315" actId="20577"/>
          <ac:spMkLst>
            <pc:docMk/>
            <pc:sldMk cId="3562486548" sldId="266"/>
            <ac:spMk id="6" creationId="{DEBCED8D-A24B-F5B4-E439-92819DA55D0E}"/>
          </ac:spMkLst>
        </pc:spChg>
      </pc:sldChg>
      <pc:sldChg chg="addSp modSp">
        <pc:chgData name="E-Sinn Soong" userId="S::e.soong@fashion.arts.ac.uk::f4e5d670-4b9a-437a-94cc-b8b5821efb66" providerId="AD" clId="Web-{F3F948B0-B6F1-3396-B857-856C7AC10A22}" dt="2023-12-06T12:15:05.883" v="276" actId="20577"/>
        <pc:sldMkLst>
          <pc:docMk/>
          <pc:sldMk cId="2568487737" sldId="269"/>
        </pc:sldMkLst>
        <pc:spChg chg="mod">
          <ac:chgData name="E-Sinn Soong" userId="S::e.soong@fashion.arts.ac.uk::f4e5d670-4b9a-437a-94cc-b8b5821efb66" providerId="AD" clId="Web-{F3F948B0-B6F1-3396-B857-856C7AC10A22}" dt="2023-12-06T12:10:26.219" v="204" actId="20577"/>
          <ac:spMkLst>
            <pc:docMk/>
            <pc:sldMk cId="2568487737" sldId="269"/>
            <ac:spMk id="2" creationId="{36B7F593-9C29-955E-74FE-128E193CCA3E}"/>
          </ac:spMkLst>
        </pc:spChg>
        <pc:spChg chg="add mod">
          <ac:chgData name="E-Sinn Soong" userId="S::e.soong@fashion.arts.ac.uk::f4e5d670-4b9a-437a-94cc-b8b5821efb66" providerId="AD" clId="Web-{F3F948B0-B6F1-3396-B857-856C7AC10A22}" dt="2023-12-06T12:15:05.883" v="276" actId="20577"/>
          <ac:spMkLst>
            <pc:docMk/>
            <pc:sldMk cId="2568487737" sldId="269"/>
            <ac:spMk id="3" creationId="{384EACD7-67DF-B9E8-CC00-4B93FF8D91E5}"/>
          </ac:spMkLst>
        </pc:spChg>
      </pc:sldChg>
      <pc:sldChg chg="delSp modSp new">
        <pc:chgData name="E-Sinn Soong" userId="S::e.soong@fashion.arts.ac.uk::f4e5d670-4b9a-437a-94cc-b8b5821efb66" providerId="AD" clId="Web-{F3F948B0-B6F1-3396-B857-856C7AC10A22}" dt="2023-12-06T12:16:31.354" v="290" actId="20577"/>
        <pc:sldMkLst>
          <pc:docMk/>
          <pc:sldMk cId="1011318826" sldId="270"/>
        </pc:sldMkLst>
        <pc:spChg chg="del">
          <ac:chgData name="E-Sinn Soong" userId="S::e.soong@fashion.arts.ac.uk::f4e5d670-4b9a-437a-94cc-b8b5821efb66" providerId="AD" clId="Web-{F3F948B0-B6F1-3396-B857-856C7AC10A22}" dt="2023-12-06T10:27:27.084" v="32"/>
          <ac:spMkLst>
            <pc:docMk/>
            <pc:sldMk cId="1011318826" sldId="270"/>
            <ac:spMk id="2" creationId="{66530EE8-8EFF-90BE-5273-A79BC023DD09}"/>
          </ac:spMkLst>
        </pc:spChg>
        <pc:spChg chg="mod">
          <ac:chgData name="E-Sinn Soong" userId="S::e.soong@fashion.arts.ac.uk::f4e5d670-4b9a-437a-94cc-b8b5821efb66" providerId="AD" clId="Web-{F3F948B0-B6F1-3396-B857-856C7AC10A22}" dt="2023-12-06T12:16:31.354" v="290" actId="20577"/>
          <ac:spMkLst>
            <pc:docMk/>
            <pc:sldMk cId="1011318826" sldId="270"/>
            <ac:spMk id="3" creationId="{0274B9A4-F0C4-841E-BC1E-D602FC04759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rtslondon-my.sharepoint.com/personal/e_soong_fashion_arts_ac_uk/Documents/PGCert/Action%20Research%20Project/Data%20from%20Questionnaires%20working.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Q6: How much additional instruction did you need to complete a sample of the stitch?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trendline>
            <c:spPr>
              <a:ln w="19050" cap="rnd">
                <a:solidFill>
                  <a:srgbClr val="FF0000"/>
                </a:solidFill>
                <a:prstDash val="sysDot"/>
              </a:ln>
              <a:effectLst/>
            </c:spPr>
            <c:trendlineType val="linear"/>
            <c:dispRSqr val="0"/>
            <c:dispEq val="0"/>
          </c:trendline>
          <c:val>
            <c:numRef>
              <c:f>Sheet1!$M$4:$M$66</c:f>
              <c:numCache>
                <c:formatCode>General</c:formatCode>
                <c:ptCount val="63"/>
                <c:pt idx="0">
                  <c:v>5</c:v>
                </c:pt>
                <c:pt idx="1">
                  <c:v>1</c:v>
                </c:pt>
                <c:pt idx="2">
                  <c:v>7</c:v>
                </c:pt>
                <c:pt idx="3">
                  <c:v>10</c:v>
                </c:pt>
                <c:pt idx="4">
                  <c:v>9</c:v>
                </c:pt>
                <c:pt idx="5">
                  <c:v>3</c:v>
                </c:pt>
                <c:pt idx="6">
                  <c:v>5</c:v>
                </c:pt>
                <c:pt idx="7">
                  <c:v>6</c:v>
                </c:pt>
                <c:pt idx="8">
                  <c:v>3</c:v>
                </c:pt>
                <c:pt idx="10">
                  <c:v>9</c:v>
                </c:pt>
                <c:pt idx="11">
                  <c:v>1</c:v>
                </c:pt>
                <c:pt idx="12">
                  <c:v>7</c:v>
                </c:pt>
                <c:pt idx="13">
                  <c:v>7</c:v>
                </c:pt>
                <c:pt idx="14">
                  <c:v>5</c:v>
                </c:pt>
                <c:pt idx="15">
                  <c:v>7</c:v>
                </c:pt>
                <c:pt idx="16">
                  <c:v>1</c:v>
                </c:pt>
                <c:pt idx="17">
                  <c:v>3</c:v>
                </c:pt>
                <c:pt idx="19">
                  <c:v>4</c:v>
                </c:pt>
                <c:pt idx="20">
                  <c:v>8</c:v>
                </c:pt>
                <c:pt idx="21">
                  <c:v>2</c:v>
                </c:pt>
                <c:pt idx="22">
                  <c:v>6</c:v>
                </c:pt>
                <c:pt idx="23">
                  <c:v>8</c:v>
                </c:pt>
                <c:pt idx="24">
                  <c:v>1</c:v>
                </c:pt>
                <c:pt idx="25">
                  <c:v>2</c:v>
                </c:pt>
                <c:pt idx="26">
                  <c:v>6</c:v>
                </c:pt>
                <c:pt idx="27">
                  <c:v>10</c:v>
                </c:pt>
                <c:pt idx="28">
                  <c:v>2</c:v>
                </c:pt>
                <c:pt idx="29">
                  <c:v>6</c:v>
                </c:pt>
                <c:pt idx="30">
                  <c:v>7</c:v>
                </c:pt>
                <c:pt idx="31">
                  <c:v>6</c:v>
                </c:pt>
                <c:pt idx="32">
                  <c:v>2</c:v>
                </c:pt>
                <c:pt idx="33">
                  <c:v>8</c:v>
                </c:pt>
                <c:pt idx="34">
                  <c:v>2</c:v>
                </c:pt>
                <c:pt idx="35">
                  <c:v>6</c:v>
                </c:pt>
                <c:pt idx="36">
                  <c:v>5</c:v>
                </c:pt>
                <c:pt idx="37">
                  <c:v>4</c:v>
                </c:pt>
                <c:pt idx="38">
                  <c:v>8</c:v>
                </c:pt>
                <c:pt idx="39">
                  <c:v>8</c:v>
                </c:pt>
                <c:pt idx="40">
                  <c:v>2</c:v>
                </c:pt>
                <c:pt idx="41">
                  <c:v>7</c:v>
                </c:pt>
                <c:pt idx="42">
                  <c:v>3</c:v>
                </c:pt>
                <c:pt idx="43">
                  <c:v>4</c:v>
                </c:pt>
                <c:pt idx="44">
                  <c:v>3</c:v>
                </c:pt>
                <c:pt idx="45">
                  <c:v>5</c:v>
                </c:pt>
                <c:pt idx="46">
                  <c:v>7</c:v>
                </c:pt>
                <c:pt idx="47">
                  <c:v>7</c:v>
                </c:pt>
                <c:pt idx="48">
                  <c:v>1</c:v>
                </c:pt>
                <c:pt idx="49">
                  <c:v>3</c:v>
                </c:pt>
                <c:pt idx="50">
                  <c:v>4</c:v>
                </c:pt>
                <c:pt idx="51">
                  <c:v>6</c:v>
                </c:pt>
                <c:pt idx="52">
                  <c:v>7</c:v>
                </c:pt>
                <c:pt idx="53">
                  <c:v>4</c:v>
                </c:pt>
                <c:pt idx="54">
                  <c:v>2</c:v>
                </c:pt>
                <c:pt idx="55">
                  <c:v>7</c:v>
                </c:pt>
                <c:pt idx="56">
                  <c:v>5</c:v>
                </c:pt>
                <c:pt idx="57">
                  <c:v>4</c:v>
                </c:pt>
                <c:pt idx="58">
                  <c:v>6</c:v>
                </c:pt>
                <c:pt idx="59">
                  <c:v>3</c:v>
                </c:pt>
                <c:pt idx="60">
                  <c:v>3</c:v>
                </c:pt>
                <c:pt idx="61">
                  <c:v>9</c:v>
                </c:pt>
                <c:pt idx="62">
                  <c:v>2</c:v>
                </c:pt>
              </c:numCache>
            </c:numRef>
          </c:val>
          <c:smooth val="0"/>
          <c:extLst>
            <c:ext xmlns:c16="http://schemas.microsoft.com/office/drawing/2014/chart" uri="{C3380CC4-5D6E-409C-BE32-E72D297353CC}">
              <c16:uniqueId val="{00000000-1FBF-4889-835C-8CED059CD884}"/>
            </c:ext>
          </c:extLst>
        </c:ser>
        <c:dLbls>
          <c:showLegendKey val="0"/>
          <c:showVal val="0"/>
          <c:showCatName val="0"/>
          <c:showSerName val="0"/>
          <c:showPercent val="0"/>
          <c:showBubbleSize val="0"/>
        </c:dLbls>
        <c:smooth val="0"/>
        <c:axId val="493062352"/>
        <c:axId val="493052368"/>
      </c:lineChart>
      <c:catAx>
        <c:axId val="4930623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Respondant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052368"/>
        <c:crosses val="autoZero"/>
        <c:auto val="1"/>
        <c:lblAlgn val="ctr"/>
        <c:lblOffset val="100"/>
        <c:noMultiLvlLbl val="0"/>
      </c:catAx>
      <c:valAx>
        <c:axId val="493052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None                                                                          A</a:t>
                </a:r>
                <a:r>
                  <a:rPr lang="en-GB" baseline="0"/>
                  <a:t> lot</a:t>
                </a:r>
                <a:r>
                  <a:rPr lang="en-GB"/>
                  <a:t> </a:t>
                </a:r>
              </a:p>
            </c:rich>
          </c:tx>
          <c:layout>
            <c:manualLayout>
              <c:xMode val="edge"/>
              <c:yMode val="edge"/>
              <c:x val="5.0393700787401564E-3"/>
              <c:y val="0.2866456601568559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3062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0.48645</cdr:x>
      <cdr:y>0.14016</cdr:y>
    </cdr:from>
    <cdr:to>
      <cdr:x>0.60019</cdr:x>
      <cdr:y>0.20935</cdr:y>
    </cdr:to>
    <cdr:sp macro="" textlink="">
      <cdr:nvSpPr>
        <cdr:cNvPr id="2" name="TextBox 7">
          <a:extLst xmlns:a="http://schemas.openxmlformats.org/drawingml/2006/main">
            <a:ext uri="{FF2B5EF4-FFF2-40B4-BE49-F238E27FC236}">
              <a16:creationId xmlns:a16="http://schemas.microsoft.com/office/drawing/2014/main" id="{465BCE02-193E-0C3C-8F6C-EA22FCC25A33}"/>
            </a:ext>
          </a:extLst>
        </cdr:cNvPr>
        <cdr:cNvSpPr txBox="1"/>
      </cdr:nvSpPr>
      <cdr:spPr>
        <a:xfrm xmlns:a="http://schemas.openxmlformats.org/drawingml/2006/main">
          <a:off x="5141034" y="685753"/>
          <a:ext cx="1202028" cy="338554"/>
        </a:xfrm>
        <a:prstGeom xmlns:a="http://schemas.openxmlformats.org/drawingml/2006/main" prst="rect">
          <a:avLst/>
        </a:prstGeom>
        <a:noFill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l"/>
          <a:r>
            <a:rPr lang="en-US" sz="1600" dirty="0">
              <a:solidFill>
                <a:schemeClr val="accent5">
                  <a:lumMod val="75000"/>
                </a:schemeClr>
              </a:solidFill>
              <a:cs typeface="Calibri"/>
            </a:rPr>
            <a:t>Video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DFAA7-FE96-47F4-A2F6-09FE7DCB3CA8}" type="datetimeFigureOut">
              <a:rPr lang="en-GB" smtClean="0"/>
              <a:t>06/12/2023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08EBE-75E8-45D4-93BD-8315C200750D}" type="slidenum">
              <a:rPr lang="en-GB" smtClean="0"/>
              <a:t>‹#›</a:t>
            </a:fld>
            <a:endParaRPr lang="en-GB"/>
          </a:p>
        </p:txBody>
      </p:sp>
    </p:spTree>
    <p:extLst>
      <p:ext uri="{BB962C8B-B14F-4D97-AF65-F5344CB8AC3E}">
        <p14:creationId xmlns:p14="http://schemas.microsoft.com/office/powerpoint/2010/main" val="78330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EBB55F1-9EC3-41CB-8FCA-B28564A1171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415850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BB55F1-9EC3-41CB-8FCA-B28564A1171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175816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BB55F1-9EC3-41CB-8FCA-B28564A1171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2052050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BB55F1-9EC3-41CB-8FCA-B28564A1171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926813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BB55F1-9EC3-41CB-8FCA-B28564A11714}" type="datetimeFigureOut">
              <a:rPr lang="en-GB" smtClean="0"/>
              <a:t>06/12/2023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1371120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EBB55F1-9EC3-41CB-8FCA-B28564A11714}"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206211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EBB55F1-9EC3-41CB-8FCA-B28564A11714}" type="datetimeFigureOut">
              <a:rPr lang="en-GB" smtClean="0"/>
              <a:t>06/12/2023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143024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BB55F1-9EC3-41CB-8FCA-B28564A11714}" type="datetimeFigureOut">
              <a:rPr lang="en-GB" smtClean="0"/>
              <a:t>06/12/2023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77150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BB55F1-9EC3-41CB-8FCA-B28564A11714}" type="datetimeFigureOut">
              <a:rPr lang="en-GB" smtClean="0"/>
              <a:t>06/12/2023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1542026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BB55F1-9EC3-41CB-8FCA-B28564A11714}"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35184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BB55F1-9EC3-41CB-8FCA-B28564A11714}" type="datetimeFigureOut">
              <a:rPr lang="en-GB" smtClean="0"/>
              <a:t>06/12/2023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841DBB-7E8E-433A-AA73-6EB5995CBA53}" type="slidenum">
              <a:rPr lang="en-GB" smtClean="0"/>
              <a:t>‹#›</a:t>
            </a:fld>
            <a:endParaRPr lang="en-GB"/>
          </a:p>
        </p:txBody>
      </p:sp>
    </p:spTree>
    <p:extLst>
      <p:ext uri="{BB962C8B-B14F-4D97-AF65-F5344CB8AC3E}">
        <p14:creationId xmlns:p14="http://schemas.microsoft.com/office/powerpoint/2010/main" val="160291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BB55F1-9EC3-41CB-8FCA-B28564A11714}" type="datetimeFigureOut">
              <a:rPr lang="en-GB" smtClean="0"/>
              <a:t>06/12/2023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41DBB-7E8E-433A-AA73-6EB5995CBA53}" type="slidenum">
              <a:rPr lang="en-GB" smtClean="0"/>
              <a:t>‹#›</a:t>
            </a:fld>
            <a:endParaRPr lang="en-GB"/>
          </a:p>
        </p:txBody>
      </p:sp>
    </p:spTree>
    <p:extLst>
      <p:ext uri="{BB962C8B-B14F-4D97-AF65-F5344CB8AC3E}">
        <p14:creationId xmlns:p14="http://schemas.microsoft.com/office/powerpoint/2010/main" val="38395812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40287"/>
          </a:xfrm>
        </p:spPr>
        <p:txBody>
          <a:bodyPr/>
          <a:lstStyle/>
          <a:p>
            <a:r>
              <a:rPr lang="en-GB">
                <a:solidFill>
                  <a:schemeClr val="bg1"/>
                </a:solidFill>
                <a:latin typeface="Arial" panose="020B0604020202020204" pitchFamily="34" charset="0"/>
                <a:cs typeface="Arial" panose="020B0604020202020204" pitchFamily="34" charset="0"/>
              </a:rPr>
              <a:t>Encouraging Noticing:</a:t>
            </a:r>
          </a:p>
        </p:txBody>
      </p:sp>
      <p:sp>
        <p:nvSpPr>
          <p:cNvPr id="3" name="Subtitle 2"/>
          <p:cNvSpPr>
            <a:spLocks noGrp="1"/>
          </p:cNvSpPr>
          <p:nvPr>
            <p:ph type="subTitle" idx="1"/>
          </p:nvPr>
        </p:nvSpPr>
        <p:spPr>
          <a:xfrm>
            <a:off x="1524000" y="3271691"/>
            <a:ext cx="9144000" cy="1986109"/>
          </a:xfrm>
        </p:spPr>
        <p:txBody>
          <a:bodyPr>
            <a:normAutofit/>
          </a:bodyPr>
          <a:lstStyle/>
          <a:p>
            <a:r>
              <a:rPr lang="en-GB" sz="3200">
                <a:solidFill>
                  <a:schemeClr val="bg1"/>
                </a:solidFill>
                <a:latin typeface="Arial" panose="020B0604020202020204" pitchFamily="34" charset="0"/>
                <a:cs typeface="Arial" panose="020B0604020202020204" pitchFamily="34" charset="0"/>
              </a:rPr>
              <a:t>Can visual supporting material contribute to effective teaching of technical skills?</a:t>
            </a:r>
          </a:p>
        </p:txBody>
      </p:sp>
      <p:pic>
        <p:nvPicPr>
          <p:cNvPr id="6" name="Picture 5" descr="Graphical user interface&#10;&#10;Description automatically generated with low confidence">
            <a:extLst>
              <a:ext uri="{FF2B5EF4-FFF2-40B4-BE49-F238E27FC236}">
                <a16:creationId xmlns:a16="http://schemas.microsoft.com/office/drawing/2014/main" id="{BC17C5C7-DBD0-22E7-652B-B4CE4BB90F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13" y="5905834"/>
            <a:ext cx="2863115" cy="655030"/>
          </a:xfrm>
          <a:prstGeom prst="rect">
            <a:avLst/>
          </a:prstGeom>
        </p:spPr>
      </p:pic>
      <p:cxnSp>
        <p:nvCxnSpPr>
          <p:cNvPr id="8" name="Straight Connector 7"/>
          <p:cNvCxnSpPr/>
          <p:nvPr/>
        </p:nvCxnSpPr>
        <p:spPr>
          <a:xfrm>
            <a:off x="316313" y="5788404"/>
            <a:ext cx="11400638" cy="8389"/>
          </a:xfrm>
          <a:prstGeom prst="line">
            <a:avLst/>
          </a:prstGeom>
          <a:ln w="28575">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2825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399875" y="352338"/>
            <a:ext cx="11336323" cy="514245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7409133"/>
              </p:ext>
            </p:extLst>
          </p:nvPr>
        </p:nvGraphicFramePr>
        <p:xfrm>
          <a:off x="807732" y="470462"/>
          <a:ext cx="10568411" cy="4892769"/>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39023" y="5813572"/>
            <a:ext cx="11258026" cy="646331"/>
          </a:xfrm>
          <a:prstGeom prst="rect">
            <a:avLst/>
          </a:prstGeom>
          <a:noFill/>
        </p:spPr>
        <p:txBody>
          <a:bodyPr wrap="square" rtlCol="0">
            <a:spAutoFit/>
          </a:bodyPr>
          <a:lstStyle/>
          <a:p>
            <a:r>
              <a:rPr lang="en-GB" sz="3600">
                <a:solidFill>
                  <a:schemeClr val="bg1"/>
                </a:solidFill>
              </a:rPr>
              <a:t>Results of control versus two variations of intervention.</a:t>
            </a:r>
          </a:p>
        </p:txBody>
      </p:sp>
      <p:sp>
        <p:nvSpPr>
          <p:cNvPr id="3" name="TextBox 2">
            <a:extLst>
              <a:ext uri="{FF2B5EF4-FFF2-40B4-BE49-F238E27FC236}">
                <a16:creationId xmlns:a16="http://schemas.microsoft.com/office/drawing/2014/main" id="{0187218F-5A96-6218-67BA-8B036ACEA92F}"/>
              </a:ext>
            </a:extLst>
          </p:cNvPr>
          <p:cNvSpPr txBox="1"/>
          <p:nvPr/>
        </p:nvSpPr>
        <p:spPr>
          <a:xfrm>
            <a:off x="2535713" y="1167068"/>
            <a:ext cx="102983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solidFill>
                  <a:schemeClr val="accent5">
                    <a:lumMod val="75000"/>
                  </a:schemeClr>
                </a:solidFill>
                <a:cs typeface="Calibri"/>
              </a:rPr>
              <a:t>Control</a:t>
            </a:r>
            <a:endParaRPr lang="en-US" sz="1600">
              <a:solidFill>
                <a:schemeClr val="accent5">
                  <a:lumMod val="75000"/>
                </a:schemeClr>
              </a:solidFill>
            </a:endParaRPr>
          </a:p>
        </p:txBody>
      </p:sp>
      <p:sp>
        <p:nvSpPr>
          <p:cNvPr id="8" name="TextBox 7">
            <a:extLst>
              <a:ext uri="{FF2B5EF4-FFF2-40B4-BE49-F238E27FC236}">
                <a16:creationId xmlns:a16="http://schemas.microsoft.com/office/drawing/2014/main" id="{465BCE02-193E-0C3C-8F6C-EA22FCC25A33}"/>
              </a:ext>
            </a:extLst>
          </p:cNvPr>
          <p:cNvSpPr txBox="1"/>
          <p:nvPr/>
        </p:nvSpPr>
        <p:spPr>
          <a:xfrm>
            <a:off x="9111802" y="1164464"/>
            <a:ext cx="120202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dirty="0">
                <a:solidFill>
                  <a:schemeClr val="accent5">
                    <a:lumMod val="75000"/>
                  </a:schemeClr>
                </a:solidFill>
                <a:cs typeface="Calibri"/>
              </a:rPr>
              <a:t>PDF</a:t>
            </a:r>
          </a:p>
        </p:txBody>
      </p:sp>
    </p:spTree>
    <p:extLst>
      <p:ext uri="{BB962C8B-B14F-4D97-AF65-F5344CB8AC3E}">
        <p14:creationId xmlns:p14="http://schemas.microsoft.com/office/powerpoint/2010/main" val="168654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301" y="2056974"/>
            <a:ext cx="10721130" cy="3970318"/>
          </a:xfrm>
          <a:prstGeom prst="rect">
            <a:avLst/>
          </a:prstGeom>
          <a:noFill/>
        </p:spPr>
        <p:txBody>
          <a:bodyPr wrap="square" lIns="91440" tIns="45720" rIns="91440" bIns="45720" rtlCol="0" anchor="t">
            <a:spAutoFit/>
          </a:bodyPr>
          <a:lstStyle/>
          <a:p>
            <a:r>
              <a:rPr lang="en-GB"/>
              <a:t>Thematic Analysis of Elicited Comments:</a:t>
            </a:r>
            <a:endParaRPr lang="en-GB">
              <a:cs typeface="Calibri" panose="020F0502020204030204"/>
            </a:endParaRPr>
          </a:p>
          <a:p>
            <a:r>
              <a:rPr lang="en-GB"/>
              <a:t>Positives included much mention of clear instruction. I think there is some conscious mirroring of the previous questions; students thinking that the project is about clarity of the teaching. However, there were comments that validate the reasoning for teaching with additional visual supporting material.</a:t>
            </a:r>
            <a:endParaRPr lang="en-GB">
              <a:cs typeface="Calibri"/>
            </a:endParaRPr>
          </a:p>
          <a:p>
            <a:endParaRPr lang="en-GB"/>
          </a:p>
          <a:p>
            <a:r>
              <a:rPr lang="en-GB">
                <a:ea typeface="+mn-lt"/>
                <a:cs typeface="+mn-lt"/>
              </a:rPr>
              <a:t>"The additional explanation after the video. In person demo. "</a:t>
            </a:r>
            <a:endParaRPr lang="en-GB"/>
          </a:p>
          <a:p>
            <a:r>
              <a:rPr lang="en-GB">
                <a:cs typeface="Calibri"/>
              </a:rPr>
              <a:t>“Video then in person increased confidence. Speaking and visuals helped focus.”</a:t>
            </a:r>
            <a:endParaRPr lang="en-GB"/>
          </a:p>
          <a:p>
            <a:r>
              <a:rPr lang="en-GB">
                <a:cs typeface="Calibri"/>
              </a:rPr>
              <a:t>“Watching the visual demonstration and talking through each step.”</a:t>
            </a:r>
            <a:endParaRPr lang="en-GB"/>
          </a:p>
          <a:p>
            <a:r>
              <a:rPr lang="en-GB"/>
              <a:t>“Showing me how to do it when I could try it straight away after and the information was fresh in my mind.”</a:t>
            </a:r>
            <a:endParaRPr lang="en-GB">
              <a:cs typeface="Calibri"/>
            </a:endParaRPr>
          </a:p>
          <a:p>
            <a:endParaRPr lang="en-GB"/>
          </a:p>
          <a:p>
            <a:r>
              <a:rPr lang="en-GB"/>
              <a:t>Overwhelmingly the comments were about clarity of instruction, step by step pace and hands on, in person demonstration where students felt comfortable asking questions and repeating until they understood. </a:t>
            </a:r>
            <a:endParaRPr lang="en-GB">
              <a:cs typeface="Calibri"/>
            </a:endParaRPr>
          </a:p>
          <a:p>
            <a:r>
              <a:rPr lang="en-GB"/>
              <a:t>“Steps were done in chunks to make it manageable. Clear instruction and a slow demonstration allows for easy understanding. Repetition of steps.”</a:t>
            </a:r>
            <a:endParaRPr lang="en-GB">
              <a:cs typeface="Calibri"/>
            </a:endParaRPr>
          </a:p>
        </p:txBody>
      </p:sp>
      <p:sp>
        <p:nvSpPr>
          <p:cNvPr id="4" name="TextBox 3">
            <a:extLst>
              <a:ext uri="{FF2B5EF4-FFF2-40B4-BE49-F238E27FC236}">
                <a16:creationId xmlns:a16="http://schemas.microsoft.com/office/drawing/2014/main" id="{240F2663-967C-7F39-FCB9-B5DB3F2AB79B}"/>
              </a:ext>
            </a:extLst>
          </p:cNvPr>
          <p:cNvSpPr txBox="1"/>
          <p:nvPr/>
        </p:nvSpPr>
        <p:spPr>
          <a:xfrm>
            <a:off x="737235" y="737234"/>
            <a:ext cx="106832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Results for question 6 show lower mean for students who were shown the non-verbal video or illustration before the demonstration with explanations. This meant they reported needing less additional one-to-one help to complete the skill therefore showing better /quicker learning of the skill)</a:t>
            </a:r>
          </a:p>
        </p:txBody>
      </p:sp>
    </p:spTree>
    <p:extLst>
      <p:ext uri="{BB962C8B-B14F-4D97-AF65-F5344CB8AC3E}">
        <p14:creationId xmlns:p14="http://schemas.microsoft.com/office/powerpoint/2010/main" val="1046133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9842" y="447203"/>
            <a:ext cx="10242958" cy="1754326"/>
          </a:xfrm>
          <a:prstGeom prst="rect">
            <a:avLst/>
          </a:prstGeom>
          <a:noFill/>
        </p:spPr>
        <p:txBody>
          <a:bodyPr wrap="square" rtlCol="0">
            <a:spAutoFit/>
          </a:bodyPr>
          <a:lstStyle/>
          <a:p>
            <a:r>
              <a:rPr lang="en-GB"/>
              <a:t>Difficulties encountered in the micro-teach: Most answered no to this question but the few comments received highlighted issues that I was aware of.</a:t>
            </a:r>
          </a:p>
          <a:p>
            <a:endParaRPr lang="en-GB"/>
          </a:p>
          <a:p>
            <a:r>
              <a:rPr lang="en-GB"/>
              <a:t>“Maybe was done too fast.”</a:t>
            </a:r>
          </a:p>
          <a:p>
            <a:r>
              <a:rPr lang="en-GB"/>
              <a:t>“When I'm shown too many steps at once.”</a:t>
            </a:r>
          </a:p>
          <a:p>
            <a:r>
              <a:rPr lang="en-GB"/>
              <a:t>“Feels like you have to do it to understand it so maybe a big group would be hard?”</a:t>
            </a:r>
          </a:p>
        </p:txBody>
      </p:sp>
      <p:sp>
        <p:nvSpPr>
          <p:cNvPr id="4" name="TextBox 3">
            <a:extLst>
              <a:ext uri="{FF2B5EF4-FFF2-40B4-BE49-F238E27FC236}">
                <a16:creationId xmlns:a16="http://schemas.microsoft.com/office/drawing/2014/main" id="{DA6C9D77-7DE7-A193-471E-393BCDEB63E2}"/>
              </a:ext>
            </a:extLst>
          </p:cNvPr>
          <p:cNvSpPr txBox="1"/>
          <p:nvPr/>
        </p:nvSpPr>
        <p:spPr>
          <a:xfrm>
            <a:off x="729615" y="2604135"/>
            <a:ext cx="100965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Some of these comments led me to look at the data in different ways, with the addition of some of my field observations about the environment the workshops were taking place in; background noise and disruption, layout of the room. Data fields added- open plan/self-contained room, noisy/calm background. </a:t>
            </a:r>
          </a:p>
        </p:txBody>
      </p:sp>
      <p:sp>
        <p:nvSpPr>
          <p:cNvPr id="6" name="TextBox 5">
            <a:extLst>
              <a:ext uri="{FF2B5EF4-FFF2-40B4-BE49-F238E27FC236}">
                <a16:creationId xmlns:a16="http://schemas.microsoft.com/office/drawing/2014/main" id="{DEBCED8D-A24B-F5B4-E439-92819DA55D0E}"/>
              </a:ext>
            </a:extLst>
          </p:cNvPr>
          <p:cNvSpPr txBox="1"/>
          <p:nvPr/>
        </p:nvSpPr>
        <p:spPr>
          <a:xfrm>
            <a:off x="731520" y="3741420"/>
            <a:ext cx="1043178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Segoe UI"/>
              </a:rPr>
              <a:t>When answer to question 6 disaggregated into these new categories, means showed more effective learning in:​​</a:t>
            </a:r>
          </a:p>
          <a:p>
            <a:r>
              <a:rPr lang="en-US">
                <a:cs typeface="Segoe UI"/>
              </a:rPr>
              <a:t>self-contained room - 4.6 ​​</a:t>
            </a:r>
            <a:endParaRPr lang="en-US"/>
          </a:p>
          <a:p>
            <a:r>
              <a:rPr lang="en-US">
                <a:cs typeface="Segoe UI"/>
              </a:rPr>
              <a:t>Open Plan - 5.16 </a:t>
            </a:r>
          </a:p>
          <a:p>
            <a:endParaRPr lang="en-US">
              <a:cs typeface="Segoe UI"/>
            </a:endParaRPr>
          </a:p>
          <a:p>
            <a:r>
              <a:rPr lang="en-US">
                <a:cs typeface="Segoe UI"/>
              </a:rPr>
              <a:t>Calm environment - </a:t>
            </a:r>
            <a:r>
              <a:rPr lang="en-US">
                <a:ea typeface="+mn-lt"/>
                <a:cs typeface="+mn-lt"/>
              </a:rPr>
              <a:t>4.87 </a:t>
            </a:r>
          </a:p>
          <a:p>
            <a:r>
              <a:rPr lang="en-US">
                <a:cs typeface="Segoe UI"/>
              </a:rPr>
              <a:t>Chaotic environment- </a:t>
            </a:r>
            <a:r>
              <a:rPr lang="en-US">
                <a:ea typeface="+mn-lt"/>
                <a:cs typeface="+mn-lt"/>
              </a:rPr>
              <a:t>5.31 </a:t>
            </a:r>
          </a:p>
          <a:p>
            <a:endParaRPr lang="en-US">
              <a:cs typeface="Calibri"/>
            </a:endParaRPr>
          </a:p>
          <a:p>
            <a:r>
              <a:rPr lang="en-US">
                <a:cs typeface="Calibri"/>
              </a:rPr>
              <a:t>Smaller groups – 5</a:t>
            </a:r>
          </a:p>
          <a:p>
            <a:r>
              <a:rPr lang="en-US">
                <a:cs typeface="Calibri"/>
              </a:rPr>
              <a:t>Medium </a:t>
            </a:r>
            <a:r>
              <a:rPr lang="en-US" err="1">
                <a:cs typeface="Calibri"/>
              </a:rPr>
              <a:t>grouops</a:t>
            </a:r>
            <a:r>
              <a:rPr lang="en-US">
                <a:cs typeface="Calibri"/>
              </a:rPr>
              <a:t> – 5.47</a:t>
            </a:r>
          </a:p>
        </p:txBody>
      </p:sp>
    </p:spTree>
    <p:extLst>
      <p:ext uri="{BB962C8B-B14F-4D97-AF65-F5344CB8AC3E}">
        <p14:creationId xmlns:p14="http://schemas.microsoft.com/office/powerpoint/2010/main" val="3562486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B7F593-9C29-955E-74FE-128E193CCA3E}"/>
              </a:ext>
            </a:extLst>
          </p:cNvPr>
          <p:cNvSpPr txBox="1"/>
          <p:nvPr/>
        </p:nvSpPr>
        <p:spPr>
          <a:xfrm>
            <a:off x="1253490" y="1400175"/>
            <a:ext cx="97155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Project Findings- More effective learning can take place if additional visual materials supplied along side clear, well paced, manageably chunked hands on teaching. </a:t>
            </a:r>
          </a:p>
          <a:p>
            <a:endParaRPr lang="en-US">
              <a:cs typeface="Calibri"/>
            </a:endParaRPr>
          </a:p>
          <a:p>
            <a:r>
              <a:rPr lang="en-US">
                <a:cs typeface="Calibri"/>
              </a:rPr>
              <a:t>Note- In noticing learning, I also noticed my teaching evolved as the workshops continued. Could my results be affected by this. </a:t>
            </a:r>
          </a:p>
          <a:p>
            <a:endParaRPr lang="en-US">
              <a:cs typeface="Calibri"/>
            </a:endParaRPr>
          </a:p>
          <a:p>
            <a:r>
              <a:rPr lang="en-US">
                <a:cs typeface="Calibri"/>
              </a:rPr>
              <a:t>Also interesting on self-</a:t>
            </a:r>
            <a:r>
              <a:rPr lang="en-US" err="1">
                <a:cs typeface="Calibri"/>
              </a:rPr>
              <a:t>relfexive</a:t>
            </a:r>
            <a:r>
              <a:rPr lang="en-US">
                <a:cs typeface="Calibri"/>
              </a:rPr>
              <a:t> note, I noticed my own discomfort at having to look at comments that were positive or complimentary </a:t>
            </a:r>
          </a:p>
        </p:txBody>
      </p:sp>
      <p:sp>
        <p:nvSpPr>
          <p:cNvPr id="3" name="TextBox 2">
            <a:extLst>
              <a:ext uri="{FF2B5EF4-FFF2-40B4-BE49-F238E27FC236}">
                <a16:creationId xmlns:a16="http://schemas.microsoft.com/office/drawing/2014/main" id="{384EACD7-67DF-B9E8-CC00-4B93FF8D91E5}"/>
              </a:ext>
            </a:extLst>
          </p:cNvPr>
          <p:cNvSpPr txBox="1"/>
          <p:nvPr/>
        </p:nvSpPr>
        <p:spPr>
          <a:xfrm>
            <a:off x="831411" y="3985033"/>
            <a:ext cx="11110109"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a:solidFill>
                  <a:schemeClr val="accent5">
                    <a:lumMod val="75000"/>
                  </a:schemeClr>
                </a:solidFill>
                <a:latin typeface="Georgia Pro"/>
              </a:rPr>
              <a:t>'You will explain the skills many times with patience.' </a:t>
            </a:r>
            <a:endParaRPr lang="en-US">
              <a:solidFill>
                <a:schemeClr val="accent5">
                  <a:lumMod val="75000"/>
                </a:schemeClr>
              </a:solidFill>
              <a:latin typeface="Calibri" panose="020F0502020204030204"/>
              <a:cs typeface="Calibri" panose="020F0502020204030204"/>
            </a:endParaRPr>
          </a:p>
          <a:p>
            <a:r>
              <a:rPr lang="en-GB" sz="3200">
                <a:solidFill>
                  <a:schemeClr val="accent5">
                    <a:lumMod val="75000"/>
                  </a:schemeClr>
                </a:solidFill>
                <a:latin typeface="Georgia Pro"/>
              </a:rPr>
              <a:t>                (Participant 7, 2023)</a:t>
            </a:r>
            <a:endParaRPr lang="en-US">
              <a:solidFill>
                <a:schemeClr val="accent5">
                  <a:lumMod val="75000"/>
                </a:schemeClr>
              </a:solidFill>
              <a:cs typeface="Calibri"/>
            </a:endParaRPr>
          </a:p>
        </p:txBody>
      </p:sp>
    </p:spTree>
    <p:extLst>
      <p:ext uri="{BB962C8B-B14F-4D97-AF65-F5344CB8AC3E}">
        <p14:creationId xmlns:p14="http://schemas.microsoft.com/office/powerpoint/2010/main" val="2568487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hines.jpg">
            <a:extLst>
              <a:ext uri="{FF2B5EF4-FFF2-40B4-BE49-F238E27FC236}">
                <a16:creationId xmlns:a16="http://schemas.microsoft.com/office/drawing/2014/main" id="{81450291-9A73-A55A-D7B4-585DDEBF32F4}"/>
              </a:ext>
            </a:extLst>
          </p:cNvPr>
          <p:cNvPicPr>
            <a:picLocks noChangeAspect="1"/>
          </p:cNvPicPr>
          <p:nvPr/>
        </p:nvPicPr>
        <p:blipFill>
          <a:blip r:embed="rId2"/>
          <a:stretch>
            <a:fillRect/>
          </a:stretch>
        </p:blipFill>
        <p:spPr>
          <a:xfrm>
            <a:off x="3981813" y="494950"/>
            <a:ext cx="7833944" cy="5887286"/>
          </a:xfrm>
          <a:prstGeom prst="rect">
            <a:avLst/>
          </a:prstGeom>
          <a:ln w="57150">
            <a:solidFill>
              <a:schemeClr val="tx1"/>
            </a:solidFill>
            <a:prstDash val="solid"/>
          </a:ln>
        </p:spPr>
      </p:pic>
      <p:sp>
        <p:nvSpPr>
          <p:cNvPr id="5" name="TextBox 4">
            <a:extLst>
              <a:ext uri="{FF2B5EF4-FFF2-40B4-BE49-F238E27FC236}">
                <a16:creationId xmlns:a16="http://schemas.microsoft.com/office/drawing/2014/main" id="{7A7B3944-D7CE-F7C0-6A48-AF7BB7AFA178}"/>
              </a:ext>
            </a:extLst>
          </p:cNvPr>
          <p:cNvSpPr txBox="1"/>
          <p:nvPr/>
        </p:nvSpPr>
        <p:spPr>
          <a:xfrm>
            <a:off x="279705" y="991921"/>
            <a:ext cx="415075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latin typeface="Arial"/>
                <a:cs typeface="Calibri"/>
              </a:rPr>
              <a:t>The Studio</a:t>
            </a:r>
            <a:endParaRPr lang="en-US" sz="4800">
              <a:latin typeface="Arial"/>
            </a:endParaRPr>
          </a:p>
        </p:txBody>
      </p:sp>
      <p:sp>
        <p:nvSpPr>
          <p:cNvPr id="2" name="TextBox 1"/>
          <p:cNvSpPr txBox="1"/>
          <p:nvPr/>
        </p:nvSpPr>
        <p:spPr>
          <a:xfrm>
            <a:off x="377503" y="2151567"/>
            <a:ext cx="3187818" cy="3231654"/>
          </a:xfrm>
          <a:prstGeom prst="rect">
            <a:avLst/>
          </a:prstGeom>
          <a:noFill/>
        </p:spPr>
        <p:txBody>
          <a:bodyPr wrap="square" lIns="91440" tIns="45720" rIns="91440" bIns="45720" rtlCol="0" anchor="t">
            <a:spAutoFit/>
          </a:bodyPr>
          <a:lstStyle/>
          <a:p>
            <a:r>
              <a:rPr lang="en-GB" sz="3600"/>
              <a:t>My Background as a Technician at LCF.</a:t>
            </a:r>
          </a:p>
          <a:p>
            <a:r>
              <a:rPr lang="en-GB" sz="2000">
                <a:ea typeface="+mn-lt"/>
                <a:cs typeface="+mn-lt"/>
              </a:rPr>
              <a:t>identifying a problem- effective pedagogy for teaching technical skills. </a:t>
            </a:r>
            <a:endParaRPr lang="en-GB" sz="2000">
              <a:cs typeface="Calibri"/>
            </a:endParaRPr>
          </a:p>
          <a:p>
            <a:endParaRPr lang="en-GB" sz="3600">
              <a:cs typeface="Calibri"/>
            </a:endParaRPr>
          </a:p>
        </p:txBody>
      </p:sp>
    </p:spTree>
    <p:extLst>
      <p:ext uri="{BB962C8B-B14F-4D97-AF65-F5344CB8AC3E}">
        <p14:creationId xmlns:p14="http://schemas.microsoft.com/office/powerpoint/2010/main" val="327092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3D53C6-77FD-99A3-5893-DFE640F4ADCB}"/>
              </a:ext>
            </a:extLst>
          </p:cNvPr>
          <p:cNvSpPr txBox="1"/>
          <p:nvPr/>
        </p:nvSpPr>
        <p:spPr>
          <a:xfrm>
            <a:off x="861589" y="801232"/>
            <a:ext cx="9601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ARP- Critical Disability theory- what helps all, helps one. </a:t>
            </a:r>
            <a:r>
              <a:rPr lang="en-US">
                <a:ea typeface="+mn-lt"/>
                <a:cs typeface="+mn-lt"/>
              </a:rPr>
              <a:t>The importance of non-verbal demonstration resonates with key ideas from inclusive teaching practices; introducing information in advance and in accessible formats.</a:t>
            </a:r>
            <a:endParaRPr lang="en-US"/>
          </a:p>
        </p:txBody>
      </p:sp>
      <p:sp>
        <p:nvSpPr>
          <p:cNvPr id="5" name="TextBox 4">
            <a:extLst>
              <a:ext uri="{FF2B5EF4-FFF2-40B4-BE49-F238E27FC236}">
                <a16:creationId xmlns:a16="http://schemas.microsoft.com/office/drawing/2014/main" id="{747CD31A-90E6-65D5-560D-E75014810A43}"/>
              </a:ext>
            </a:extLst>
          </p:cNvPr>
          <p:cNvSpPr txBox="1"/>
          <p:nvPr/>
        </p:nvSpPr>
        <p:spPr>
          <a:xfrm>
            <a:off x="854043" y="2151707"/>
            <a:ext cx="1047636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i="1">
                <a:solidFill>
                  <a:schemeClr val="accent5">
                    <a:lumMod val="75000"/>
                  </a:schemeClr>
                </a:solidFill>
                <a:latin typeface="Georgia Pro"/>
              </a:rPr>
              <a:t>'Educators should instead focus on developing the most effective and coherent ways to present particular bodies of content, which often involve combining different forms of instruction, such as diagrams and words, in mutually reinforcing ways.' </a:t>
            </a:r>
            <a:r>
              <a:rPr lang="en-US" sz="3200" i="1">
                <a:solidFill>
                  <a:schemeClr val="accent5">
                    <a:lumMod val="75000"/>
                  </a:schemeClr>
                </a:solidFill>
                <a:latin typeface="Georgia Pro"/>
                <a:ea typeface="+mn-lt"/>
                <a:cs typeface="+mn-lt"/>
              </a:rPr>
              <a:t>Rohrer, D., &amp; </a:t>
            </a:r>
            <a:r>
              <a:rPr lang="en-US" sz="3200" i="1" err="1">
                <a:solidFill>
                  <a:schemeClr val="accent5">
                    <a:lumMod val="75000"/>
                  </a:schemeClr>
                </a:solidFill>
                <a:latin typeface="Georgia Pro"/>
                <a:ea typeface="+mn-lt"/>
                <a:cs typeface="+mn-lt"/>
              </a:rPr>
              <a:t>Pashler</a:t>
            </a:r>
            <a:r>
              <a:rPr lang="en-US" sz="3200" i="1">
                <a:solidFill>
                  <a:schemeClr val="accent5">
                    <a:lumMod val="75000"/>
                  </a:schemeClr>
                </a:solidFill>
                <a:latin typeface="Georgia Pro"/>
                <a:ea typeface="+mn-lt"/>
                <a:cs typeface="+mn-lt"/>
              </a:rPr>
              <a:t>, H. (2012)</a:t>
            </a:r>
            <a:endParaRPr lang="en-US" sz="3200" i="1">
              <a:solidFill>
                <a:schemeClr val="accent5">
                  <a:lumMod val="75000"/>
                </a:schemeClr>
              </a:solidFill>
              <a:latin typeface="Georgia Pro"/>
              <a:cs typeface="Calibri"/>
            </a:endParaRPr>
          </a:p>
        </p:txBody>
      </p:sp>
      <p:sp>
        <p:nvSpPr>
          <p:cNvPr id="6" name="TextBox 5">
            <a:extLst>
              <a:ext uri="{FF2B5EF4-FFF2-40B4-BE49-F238E27FC236}">
                <a16:creationId xmlns:a16="http://schemas.microsoft.com/office/drawing/2014/main" id="{EE1103EB-3A1D-3B54-ED0F-BB32570FCAD2}"/>
              </a:ext>
            </a:extLst>
          </p:cNvPr>
          <p:cNvSpPr txBox="1"/>
          <p:nvPr/>
        </p:nvSpPr>
        <p:spPr>
          <a:xfrm>
            <a:off x="860984" y="5785013"/>
            <a:ext cx="70586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Multi- discipline research- teaching surgery in medical schools</a:t>
            </a:r>
            <a:endParaRPr lang="en-US"/>
          </a:p>
        </p:txBody>
      </p:sp>
    </p:spTree>
    <p:extLst>
      <p:ext uri="{BB962C8B-B14F-4D97-AF65-F5344CB8AC3E}">
        <p14:creationId xmlns:p14="http://schemas.microsoft.com/office/powerpoint/2010/main" val="652126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74B9A4-F0C4-841E-BC1E-D602FC047590}"/>
              </a:ext>
            </a:extLst>
          </p:cNvPr>
          <p:cNvSpPr>
            <a:spLocks noGrp="1"/>
          </p:cNvSpPr>
          <p:nvPr>
            <p:ph idx="1"/>
          </p:nvPr>
        </p:nvSpPr>
        <p:spPr/>
        <p:txBody>
          <a:bodyPr vert="horz" lIns="91440" tIns="45720" rIns="91440" bIns="45720" rtlCol="0" anchor="t">
            <a:normAutofit/>
          </a:bodyPr>
          <a:lstStyle/>
          <a:p>
            <a:pPr marL="0" indent="0">
              <a:buNone/>
            </a:pPr>
            <a:r>
              <a:rPr lang="en-US" sz="4800" i="1">
                <a:solidFill>
                  <a:schemeClr val="accent5">
                    <a:lumMod val="75000"/>
                  </a:schemeClr>
                </a:solidFill>
                <a:latin typeface="Georgia Pro"/>
                <a:ea typeface="+mn-lt"/>
                <a:cs typeface="+mn-lt"/>
              </a:rPr>
              <a:t>'the purpose of demonstration and these set-ups is to guide the students in the art of noticing, to help them to learn how to see.'</a:t>
            </a:r>
            <a:endParaRPr lang="en-US" sz="4800" i="1">
              <a:solidFill>
                <a:schemeClr val="accent5">
                  <a:lumMod val="75000"/>
                </a:schemeClr>
              </a:solidFill>
              <a:latin typeface="Georgia Pro"/>
              <a:cs typeface="Calibri"/>
            </a:endParaRPr>
          </a:p>
          <a:p>
            <a:pPr marL="0" indent="0">
              <a:buNone/>
            </a:pPr>
            <a:r>
              <a:rPr lang="en-US" sz="3200" i="1">
                <a:solidFill>
                  <a:schemeClr val="accent5">
                    <a:lumMod val="75000"/>
                  </a:schemeClr>
                </a:solidFill>
                <a:latin typeface="Georgia Pro"/>
                <a:cs typeface="Calibri"/>
              </a:rPr>
              <a:t>                  (Harris, 2020)</a:t>
            </a:r>
          </a:p>
          <a:p>
            <a:endParaRPr lang="en-US">
              <a:cs typeface="Calibri"/>
            </a:endParaRPr>
          </a:p>
        </p:txBody>
      </p:sp>
    </p:spTree>
    <p:extLst>
      <p:ext uri="{BB962C8B-B14F-4D97-AF65-F5344CB8AC3E}">
        <p14:creationId xmlns:p14="http://schemas.microsoft.com/office/powerpoint/2010/main" val="1011318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kshop equipment.jpg">
            <a:extLst>
              <a:ext uri="{FF2B5EF4-FFF2-40B4-BE49-F238E27FC236}">
                <a16:creationId xmlns:a16="http://schemas.microsoft.com/office/drawing/2014/main" id="{EE1AD3FC-5EC3-3E85-F842-DD2F4C0B7C80}"/>
              </a:ext>
            </a:extLst>
          </p:cNvPr>
          <p:cNvPicPr>
            <a:picLocks noChangeAspect="1"/>
          </p:cNvPicPr>
          <p:nvPr/>
        </p:nvPicPr>
        <p:blipFill>
          <a:blip r:embed="rId2"/>
          <a:stretch>
            <a:fillRect/>
          </a:stretch>
        </p:blipFill>
        <p:spPr>
          <a:xfrm>
            <a:off x="-247690" y="-800980"/>
            <a:ext cx="13769660" cy="8125286"/>
          </a:xfrm>
          <a:prstGeom prst="rect">
            <a:avLst/>
          </a:prstGeom>
        </p:spPr>
      </p:pic>
      <p:sp>
        <p:nvSpPr>
          <p:cNvPr id="3" name="TextBox 2">
            <a:extLst>
              <a:ext uri="{FF2B5EF4-FFF2-40B4-BE49-F238E27FC236}">
                <a16:creationId xmlns:a16="http://schemas.microsoft.com/office/drawing/2014/main" id="{DE6220BE-D157-C213-42FA-6119EC189154}"/>
              </a:ext>
            </a:extLst>
          </p:cNvPr>
          <p:cNvSpPr txBox="1"/>
          <p:nvPr/>
        </p:nvSpPr>
        <p:spPr>
          <a:xfrm>
            <a:off x="5550178" y="4784671"/>
            <a:ext cx="678019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a:solidFill>
                  <a:schemeClr val="bg1"/>
                </a:solidFill>
                <a:latin typeface="Arial"/>
                <a:cs typeface="Calibri"/>
              </a:rPr>
              <a:t>The Workshop</a:t>
            </a:r>
            <a:endParaRPr lang="en-US" sz="6000">
              <a:solidFill>
                <a:schemeClr val="bg1"/>
              </a:solidFill>
              <a:latin typeface="Arial"/>
            </a:endParaRPr>
          </a:p>
        </p:txBody>
      </p:sp>
      <p:sp>
        <p:nvSpPr>
          <p:cNvPr id="4" name="TextBox 3"/>
          <p:cNvSpPr txBox="1"/>
          <p:nvPr/>
        </p:nvSpPr>
        <p:spPr>
          <a:xfrm>
            <a:off x="585780" y="5878238"/>
            <a:ext cx="11216081" cy="646331"/>
          </a:xfrm>
          <a:prstGeom prst="rect">
            <a:avLst/>
          </a:prstGeom>
          <a:noFill/>
        </p:spPr>
        <p:txBody>
          <a:bodyPr wrap="square" rtlCol="0">
            <a:spAutoFit/>
          </a:bodyPr>
          <a:lstStyle/>
          <a:p>
            <a:r>
              <a:rPr lang="en-GB" sz="3600">
                <a:solidFill>
                  <a:schemeClr val="bg1"/>
                </a:solidFill>
              </a:rPr>
              <a:t>Methodology: Micro-teach workshop and Questionnaire.</a:t>
            </a:r>
          </a:p>
        </p:txBody>
      </p:sp>
    </p:spTree>
    <p:extLst>
      <p:ext uri="{BB962C8B-B14F-4D97-AF65-F5344CB8AC3E}">
        <p14:creationId xmlns:p14="http://schemas.microsoft.com/office/powerpoint/2010/main" val="1200367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81289B-55B5-AE44-F47F-5C7A7E4806A6}"/>
              </a:ext>
            </a:extLst>
          </p:cNvPr>
          <p:cNvSpPr txBox="1"/>
          <p:nvPr/>
        </p:nvSpPr>
        <p:spPr>
          <a:xfrm>
            <a:off x="844990" y="835560"/>
            <a:ext cx="1018514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Methodology- There is not a lot of quantitative research on teaching technical skills for garment construction. Micro-teach intervention and surveying using Questionnaires and observation as data collection tools. Previous AR cycles included observation and informal interviews to develop this workshop approach. Self-selecting group as I would ask for voluntary participants. Intervention is designed to be short to </a:t>
            </a:r>
            <a:r>
              <a:rPr lang="en-US" err="1">
                <a:cs typeface="Calibri"/>
              </a:rPr>
              <a:t>minimise</a:t>
            </a:r>
            <a:r>
              <a:rPr lang="en-US">
                <a:cs typeface="Calibri"/>
              </a:rPr>
              <a:t> disruption to participants' day. Teaching a skill that looks complicated but is easy once mastered. The value of learning a new skill is </a:t>
            </a:r>
            <a:r>
              <a:rPr lang="en-US" err="1">
                <a:cs typeface="Calibri"/>
              </a:rPr>
              <a:t>utilised</a:t>
            </a:r>
            <a:r>
              <a:rPr lang="en-US">
                <a:cs typeface="Calibri"/>
              </a:rPr>
              <a:t> to persuade people to participate. Time scale was looked at closely to fit around my teaching schedule. </a:t>
            </a:r>
          </a:p>
        </p:txBody>
      </p:sp>
      <p:sp>
        <p:nvSpPr>
          <p:cNvPr id="4" name="TextBox 3">
            <a:extLst>
              <a:ext uri="{FF2B5EF4-FFF2-40B4-BE49-F238E27FC236}">
                <a16:creationId xmlns:a16="http://schemas.microsoft.com/office/drawing/2014/main" id="{4DF3E471-4ADB-292B-6AE5-F99BEA08F5AF}"/>
              </a:ext>
            </a:extLst>
          </p:cNvPr>
          <p:cNvSpPr txBox="1"/>
          <p:nvPr/>
        </p:nvSpPr>
        <p:spPr>
          <a:xfrm>
            <a:off x="846876" y="5124638"/>
            <a:ext cx="954838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Calibri"/>
              </a:rPr>
              <a:t>Questionnaire was designed to be short to </a:t>
            </a:r>
            <a:r>
              <a:rPr lang="en-US" err="1">
                <a:cs typeface="Calibri"/>
              </a:rPr>
              <a:t>maximise</a:t>
            </a:r>
            <a:r>
              <a:rPr lang="en-US">
                <a:cs typeface="Calibri"/>
              </a:rPr>
              <a:t> response rate. </a:t>
            </a:r>
            <a:endParaRPr lang="en-US"/>
          </a:p>
          <a:p>
            <a:pPr marL="285750" indent="-285750">
              <a:buFont typeface="Arial"/>
              <a:buChar char="•"/>
            </a:pPr>
            <a:r>
              <a:rPr lang="en-US">
                <a:cs typeface="Calibri"/>
              </a:rPr>
              <a:t>Mainly closed ended and a few open ended questions to simplify the format for students with differing reading and writing abilities. </a:t>
            </a:r>
          </a:p>
          <a:p>
            <a:pPr marL="285750" indent="-285750">
              <a:buFont typeface="Arial"/>
              <a:buChar char="•"/>
            </a:pPr>
            <a:r>
              <a:rPr lang="en-US">
                <a:cs typeface="Calibri"/>
              </a:rPr>
              <a:t>Students' available time is very limited.</a:t>
            </a:r>
          </a:p>
          <a:p>
            <a:pPr marL="285750" indent="-285750">
              <a:buFont typeface="Arial"/>
              <a:buChar char="•"/>
            </a:pPr>
            <a:endParaRPr lang="en-US">
              <a:cs typeface="Calibri"/>
            </a:endParaRPr>
          </a:p>
        </p:txBody>
      </p:sp>
      <p:sp>
        <p:nvSpPr>
          <p:cNvPr id="6" name="TextBox 5">
            <a:extLst>
              <a:ext uri="{FF2B5EF4-FFF2-40B4-BE49-F238E27FC236}">
                <a16:creationId xmlns:a16="http://schemas.microsoft.com/office/drawing/2014/main" id="{2DD9590E-B4F2-6532-5DD0-82D2CC27DCA6}"/>
              </a:ext>
            </a:extLst>
          </p:cNvPr>
          <p:cNvSpPr txBox="1"/>
          <p:nvPr/>
        </p:nvSpPr>
        <p:spPr>
          <a:xfrm>
            <a:off x="843103" y="3238499"/>
            <a:ext cx="1033302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Can't compare the same students' learning using different teaching methods as once they have been taught a skill, they cannot unlearn it and try it again with another method. So have to rely of large response rate. Quantitative surveying with qualitative questions to look more in depth into the subject.</a:t>
            </a:r>
          </a:p>
          <a:p>
            <a:r>
              <a:rPr lang="en-US">
                <a:cs typeface="Calibri"/>
              </a:rPr>
              <a:t>Also, needed to keep the micro-teach very simple as I would have to teach, while still observing and administering multiple aspects of data gathering.</a:t>
            </a:r>
          </a:p>
        </p:txBody>
      </p:sp>
    </p:spTree>
    <p:extLst>
      <p:ext uri="{BB962C8B-B14F-4D97-AF65-F5344CB8AC3E}">
        <p14:creationId xmlns:p14="http://schemas.microsoft.com/office/powerpoint/2010/main" val="3369880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in Loop Video - frame at 0m34.5s.jpg">
            <a:extLst>
              <a:ext uri="{FF2B5EF4-FFF2-40B4-BE49-F238E27FC236}">
                <a16:creationId xmlns:a16="http://schemas.microsoft.com/office/drawing/2014/main" id="{68C20F00-B7AE-FD2B-A7D6-B840ACDBFE00}"/>
              </a:ext>
            </a:extLst>
          </p:cNvPr>
          <p:cNvPicPr>
            <a:picLocks noChangeAspect="1"/>
          </p:cNvPicPr>
          <p:nvPr/>
        </p:nvPicPr>
        <p:blipFill>
          <a:blip r:embed="rId2"/>
          <a:stretch>
            <a:fillRect/>
          </a:stretch>
        </p:blipFill>
        <p:spPr>
          <a:xfrm>
            <a:off x="-2736759" y="-87201"/>
            <a:ext cx="16001998" cy="8996428"/>
          </a:xfrm>
          <a:prstGeom prst="rect">
            <a:avLst/>
          </a:prstGeom>
        </p:spPr>
      </p:pic>
      <p:sp>
        <p:nvSpPr>
          <p:cNvPr id="5" name="TextBox 4">
            <a:extLst>
              <a:ext uri="{FF2B5EF4-FFF2-40B4-BE49-F238E27FC236}">
                <a16:creationId xmlns:a16="http://schemas.microsoft.com/office/drawing/2014/main" id="{4DEC02AB-1846-B98A-015F-BB7AF28E4E2F}"/>
              </a:ext>
            </a:extLst>
          </p:cNvPr>
          <p:cNvSpPr txBox="1"/>
          <p:nvPr/>
        </p:nvSpPr>
        <p:spPr>
          <a:xfrm>
            <a:off x="4587911" y="463505"/>
            <a:ext cx="68008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solidFill>
                  <a:schemeClr val="bg1"/>
                </a:solidFill>
                <a:latin typeface="Arial"/>
                <a:cs typeface="Calibri"/>
              </a:rPr>
              <a:t>Sewing a Chain Stitch</a:t>
            </a:r>
            <a:endParaRPr lang="en-US" sz="4800">
              <a:solidFill>
                <a:schemeClr val="bg1"/>
              </a:solidFill>
              <a:latin typeface="Arial"/>
            </a:endParaRPr>
          </a:p>
        </p:txBody>
      </p:sp>
    </p:spTree>
    <p:extLst>
      <p:ext uri="{BB962C8B-B14F-4D97-AF65-F5344CB8AC3E}">
        <p14:creationId xmlns:p14="http://schemas.microsoft.com/office/powerpoint/2010/main" val="3168095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3" name="Picture 2" descr="A blue circle with orange and grey triangles&#10;&#10;Description automatically generated">
            <a:extLst>
              <a:ext uri="{FF2B5EF4-FFF2-40B4-BE49-F238E27FC236}">
                <a16:creationId xmlns:a16="http://schemas.microsoft.com/office/drawing/2014/main" id="{483D2323-3725-33F4-FBB9-C907024BD0E4}"/>
              </a:ext>
            </a:extLst>
          </p:cNvPr>
          <p:cNvPicPr>
            <a:picLocks noChangeAspect="1"/>
          </p:cNvPicPr>
          <p:nvPr/>
        </p:nvPicPr>
        <p:blipFill>
          <a:blip r:embed="rId2"/>
          <a:stretch>
            <a:fillRect/>
          </a:stretch>
        </p:blipFill>
        <p:spPr>
          <a:xfrm>
            <a:off x="3833611" y="3423939"/>
            <a:ext cx="4353060" cy="2832740"/>
          </a:xfrm>
          <a:prstGeom prst="rect">
            <a:avLst/>
          </a:prstGeom>
        </p:spPr>
      </p:pic>
      <p:pic>
        <p:nvPicPr>
          <p:cNvPr id="4" name="Picture 3" descr="A blue and orange pie chart&#10;&#10;Description automatically generated">
            <a:extLst>
              <a:ext uri="{FF2B5EF4-FFF2-40B4-BE49-F238E27FC236}">
                <a16:creationId xmlns:a16="http://schemas.microsoft.com/office/drawing/2014/main" id="{C3384D3B-0F74-5D87-E480-266087E86CD4}"/>
              </a:ext>
            </a:extLst>
          </p:cNvPr>
          <p:cNvPicPr>
            <a:picLocks noChangeAspect="1"/>
          </p:cNvPicPr>
          <p:nvPr/>
        </p:nvPicPr>
        <p:blipFill>
          <a:blip r:embed="rId3"/>
          <a:stretch>
            <a:fillRect/>
          </a:stretch>
        </p:blipFill>
        <p:spPr>
          <a:xfrm>
            <a:off x="227527" y="3423939"/>
            <a:ext cx="4342327" cy="2832739"/>
          </a:xfrm>
          <a:prstGeom prst="rect">
            <a:avLst/>
          </a:prstGeom>
        </p:spPr>
      </p:pic>
      <p:pic>
        <p:nvPicPr>
          <p:cNvPr id="5" name="Picture 4" descr="A pie chart with numbers and a few percentages&#10;&#10;Description automatically generated">
            <a:extLst>
              <a:ext uri="{FF2B5EF4-FFF2-40B4-BE49-F238E27FC236}">
                <a16:creationId xmlns:a16="http://schemas.microsoft.com/office/drawing/2014/main" id="{00166237-4A63-E0F8-E142-3C05BBD8D444}"/>
              </a:ext>
            </a:extLst>
          </p:cNvPr>
          <p:cNvPicPr>
            <a:picLocks noChangeAspect="1"/>
          </p:cNvPicPr>
          <p:nvPr/>
        </p:nvPicPr>
        <p:blipFill>
          <a:blip r:embed="rId4"/>
          <a:stretch>
            <a:fillRect/>
          </a:stretch>
        </p:blipFill>
        <p:spPr>
          <a:xfrm>
            <a:off x="7589949" y="3423940"/>
            <a:ext cx="4342326" cy="2832739"/>
          </a:xfrm>
          <a:prstGeom prst="rect">
            <a:avLst/>
          </a:prstGeom>
        </p:spPr>
      </p:pic>
      <p:sp>
        <p:nvSpPr>
          <p:cNvPr id="2" name="TextBox 1"/>
          <p:cNvSpPr txBox="1"/>
          <p:nvPr/>
        </p:nvSpPr>
        <p:spPr>
          <a:xfrm>
            <a:off x="713064" y="838899"/>
            <a:ext cx="10385571" cy="1754326"/>
          </a:xfrm>
          <a:prstGeom prst="rect">
            <a:avLst/>
          </a:prstGeom>
          <a:noFill/>
        </p:spPr>
        <p:txBody>
          <a:bodyPr wrap="square" rtlCol="0">
            <a:spAutoFit/>
          </a:bodyPr>
          <a:lstStyle/>
          <a:p>
            <a:r>
              <a:rPr lang="en-GB" sz="3600">
                <a:solidFill>
                  <a:schemeClr val="bg1"/>
                </a:solidFill>
              </a:rPr>
              <a:t>Participant’s Learning Background: </a:t>
            </a:r>
          </a:p>
          <a:p>
            <a:r>
              <a:rPr lang="en-GB" sz="3600">
                <a:solidFill>
                  <a:schemeClr val="bg1"/>
                </a:solidFill>
              </a:rPr>
              <a:t>This is to understand the level of technical knowledge prior to the intervention.</a:t>
            </a:r>
          </a:p>
        </p:txBody>
      </p:sp>
    </p:spTree>
    <p:extLst>
      <p:ext uri="{BB962C8B-B14F-4D97-AF65-F5344CB8AC3E}">
        <p14:creationId xmlns:p14="http://schemas.microsoft.com/office/powerpoint/2010/main" val="3630087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6" name="Picture 5" descr="A screenshot of a computer&#10;&#10;Description automatically generated">
            <a:extLst>
              <a:ext uri="{FF2B5EF4-FFF2-40B4-BE49-F238E27FC236}">
                <a16:creationId xmlns:a16="http://schemas.microsoft.com/office/drawing/2014/main" id="{BA625649-0832-F813-309A-8AB63D3CABC3}"/>
              </a:ext>
            </a:extLst>
          </p:cNvPr>
          <p:cNvPicPr>
            <a:picLocks noChangeAspect="1"/>
          </p:cNvPicPr>
          <p:nvPr/>
        </p:nvPicPr>
        <p:blipFill>
          <a:blip r:embed="rId2"/>
          <a:stretch>
            <a:fillRect/>
          </a:stretch>
        </p:blipFill>
        <p:spPr>
          <a:xfrm>
            <a:off x="3244393" y="294768"/>
            <a:ext cx="8538692" cy="5601697"/>
          </a:xfrm>
          <a:prstGeom prst="rect">
            <a:avLst/>
          </a:prstGeom>
        </p:spPr>
      </p:pic>
      <p:sp>
        <p:nvSpPr>
          <p:cNvPr id="7" name="Rectangle 6">
            <a:extLst>
              <a:ext uri="{FF2B5EF4-FFF2-40B4-BE49-F238E27FC236}">
                <a16:creationId xmlns:a16="http://schemas.microsoft.com/office/drawing/2014/main" id="{56984018-E538-0BA5-FF34-2C11DAE8BDAA}"/>
              </a:ext>
            </a:extLst>
          </p:cNvPr>
          <p:cNvSpPr/>
          <p:nvPr/>
        </p:nvSpPr>
        <p:spPr>
          <a:xfrm>
            <a:off x="2922958" y="3036587"/>
            <a:ext cx="9669887" cy="2983605"/>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 screen&#10;&#10;Description automatically generated">
            <a:extLst>
              <a:ext uri="{FF2B5EF4-FFF2-40B4-BE49-F238E27FC236}">
                <a16:creationId xmlns:a16="http://schemas.microsoft.com/office/drawing/2014/main" id="{E7A28595-BA87-2EC4-CDD5-4B9A326541DD}"/>
              </a:ext>
            </a:extLst>
          </p:cNvPr>
          <p:cNvPicPr>
            <a:picLocks noChangeAspect="1"/>
          </p:cNvPicPr>
          <p:nvPr/>
        </p:nvPicPr>
        <p:blipFill>
          <a:blip r:embed="rId3"/>
          <a:stretch>
            <a:fillRect/>
          </a:stretch>
        </p:blipFill>
        <p:spPr>
          <a:xfrm>
            <a:off x="3244391" y="3514859"/>
            <a:ext cx="8538694" cy="5698289"/>
          </a:xfrm>
          <a:prstGeom prst="rect">
            <a:avLst/>
          </a:prstGeom>
        </p:spPr>
      </p:pic>
      <p:sp>
        <p:nvSpPr>
          <p:cNvPr id="8" name="Rectangle 7">
            <a:extLst>
              <a:ext uri="{FF2B5EF4-FFF2-40B4-BE49-F238E27FC236}">
                <a16:creationId xmlns:a16="http://schemas.microsoft.com/office/drawing/2014/main" id="{4988F53C-D890-8707-BA7F-F5E8B31EC2F8}"/>
              </a:ext>
            </a:extLst>
          </p:cNvPr>
          <p:cNvSpPr/>
          <p:nvPr/>
        </p:nvSpPr>
        <p:spPr>
          <a:xfrm>
            <a:off x="2591611" y="6498464"/>
            <a:ext cx="9669887" cy="2983605"/>
          </a:xfrm>
          <a:prstGeom prst="rec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91284" y="890386"/>
            <a:ext cx="2531674" cy="1200329"/>
          </a:xfrm>
          <a:prstGeom prst="rect">
            <a:avLst/>
          </a:prstGeom>
          <a:noFill/>
        </p:spPr>
        <p:txBody>
          <a:bodyPr wrap="square" rtlCol="0">
            <a:spAutoFit/>
          </a:bodyPr>
          <a:lstStyle/>
          <a:p>
            <a:r>
              <a:rPr lang="en-GB" sz="3600">
                <a:solidFill>
                  <a:schemeClr val="bg1"/>
                </a:solidFill>
              </a:rPr>
              <a:t>Participant Responses:</a:t>
            </a:r>
          </a:p>
        </p:txBody>
      </p:sp>
    </p:spTree>
    <p:extLst>
      <p:ext uri="{BB962C8B-B14F-4D97-AF65-F5344CB8AC3E}">
        <p14:creationId xmlns:p14="http://schemas.microsoft.com/office/powerpoint/2010/main" val="7979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506B080258AB4C8E245233D01BF251" ma:contentTypeVersion="15" ma:contentTypeDescription="Create a new document." ma:contentTypeScope="" ma:versionID="25517bf77c538c7fdcf7d540972f2835">
  <xsd:schema xmlns:xsd="http://www.w3.org/2001/XMLSchema" xmlns:xs="http://www.w3.org/2001/XMLSchema" xmlns:p="http://schemas.microsoft.com/office/2006/metadata/properties" xmlns:ns3="86b6e3d5-a667-4aa7-8f05-18f667006d8b" xmlns:ns4="a62b51d1-00ff-4fb7-aa31-029d256b1ac2" targetNamespace="http://schemas.microsoft.com/office/2006/metadata/properties" ma:root="true" ma:fieldsID="7745a079d302391f1398cdaed6d74477" ns3:_="" ns4:_="">
    <xsd:import namespace="86b6e3d5-a667-4aa7-8f05-18f667006d8b"/>
    <xsd:import namespace="a62b51d1-00ff-4fb7-aa31-029d256b1ac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b6e3d5-a667-4aa7-8f05-18f667006d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2b51d1-00ff-4fb7-aa31-029d256b1ac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234DDB-8FB0-46C8-8787-FC4CF330C339}">
  <ds:schemaRefs>
    <ds:schemaRef ds:uri="86b6e3d5-a667-4aa7-8f05-18f667006d8b"/>
    <ds:schemaRef ds:uri="a62b51d1-00ff-4fb7-aa31-029d256b1a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FB8F04-6591-4A6F-A9AE-D0CEB4B20054}">
  <ds:schemaRefs>
    <ds:schemaRef ds:uri="http://schemas.microsoft.com/sharepoint/v3/contenttype/forms"/>
  </ds:schemaRefs>
</ds:datastoreItem>
</file>

<file path=customXml/itemProps3.xml><?xml version="1.0" encoding="utf-8"?>
<ds:datastoreItem xmlns:ds="http://schemas.openxmlformats.org/officeDocument/2006/customXml" ds:itemID="{2D4BA553-8CAE-4E93-838E-947F1C97B5CE}">
  <ds:schemaRefs>
    <ds:schemaRef ds:uri="86b6e3d5-a667-4aa7-8f05-18f667006d8b"/>
    <ds:schemaRef ds:uri="a62b51d1-00ff-4fb7-aa31-029d256b1a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964</Words>
  <Application>Microsoft Office PowerPoint</Application>
  <PresentationFormat>Widescreen</PresentationFormat>
  <Paragraphs>62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Georgia Pro</vt:lpstr>
      <vt:lpstr>Office Theme</vt:lpstr>
      <vt:lpstr>Encouraging Noticing: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the Arts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Encouraging Noticing:</dc:title>
  <dc:creator>E-Sinn Soong</dc:creator>
  <cp:lastModifiedBy>E-Sinn Soong</cp:lastModifiedBy>
  <cp:revision>1</cp:revision>
  <dcterms:created xsi:type="dcterms:W3CDTF">2023-11-29T19:32:50Z</dcterms:created>
  <dcterms:modified xsi:type="dcterms:W3CDTF">2023-12-06T18:45:12Z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0x0101009B506B080258AB4C8E245233D01BF251</vt:lpwstr>
  </property>
</Properties>
</file>